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8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6858000" cx="121920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8953D4A-CD28-4BEB-8AF5-17A92F526D73}">
  <a:tblStyle styleId="{38953D4A-CD28-4BEB-8AF5-17A92F526D7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A74A58D-8014-4EA5-BCE4-736865E31595}" styleName="Table_1">
    <a:wholeTbl>
      <a:tcTxStyle b="off" i="off">
        <a:font>
          <a:latin typeface="Verdana"/>
          <a:ea typeface="Verdana"/>
          <a:cs typeface="Verdana"/>
        </a:font>
        <a:schemeClr val="dk1"/>
      </a:tcTxStyle>
      <a:tcStyle>
        <a:tcBdr>
          <a:left>
            <a:ln cap="flat" cmpd="sng" w="12700">
              <a:solidFill>
                <a:schemeClr val="accent3"/>
              </a:solidFill>
              <a:prstDash val="solid"/>
              <a:round/>
              <a:headEnd len="med" w="med" type="none"/>
              <a:tailEnd len="med" w="med" type="none"/>
            </a:ln>
          </a:left>
          <a:right>
            <a:ln cap="flat" cmpd="sng" w="12700">
              <a:solidFill>
                <a:schemeClr val="accent3"/>
              </a:solidFill>
              <a:prstDash val="solid"/>
              <a:round/>
              <a:headEnd len="med" w="med" type="none"/>
              <a:tailEnd len="med" w="med" type="none"/>
            </a:ln>
          </a:right>
          <a:top>
            <a:ln cap="flat" cmpd="sng" w="12700">
              <a:solidFill>
                <a:schemeClr val="accent3"/>
              </a:solidFill>
              <a:prstDash val="solid"/>
              <a:round/>
              <a:headEnd len="med" w="med" type="none"/>
              <a:tailEnd len="med" w="med" type="none"/>
            </a:ln>
          </a:top>
          <a:bottom>
            <a:ln cap="flat" cmpd="sng" w="12700">
              <a:solidFill>
                <a:schemeClr val="accent3"/>
              </a:solidFill>
              <a:prstDash val="solid"/>
              <a:round/>
              <a:headEnd len="med" w="med" type="none"/>
              <a:tailEnd len="med" w="med" type="none"/>
            </a:ln>
          </a:bottom>
          <a:insideH>
            <a:ln cap="flat" cmpd="sng" w="12700">
              <a:solidFill>
                <a:schemeClr val="accent3"/>
              </a:solidFill>
              <a:prstDash val="solid"/>
              <a:round/>
              <a:headEnd len="med" w="med" type="none"/>
              <a:tailEnd len="med" w="med" type="none"/>
            </a:ln>
          </a:insideH>
          <a:insideV>
            <a:ln cap="flat" cmpd="sng" w="9525">
              <a:solidFill>
                <a:srgbClr val="000000">
                  <a:alpha val="0"/>
                </a:srgbClr>
              </a:solidFill>
              <a:prstDash val="solid"/>
              <a:round/>
              <a:headEnd len="med" w="med" type="none"/>
              <a:tailEnd len="med" w="med" type="none"/>
            </a:ln>
          </a:insideV>
        </a:tcBdr>
        <a:fill>
          <a:solidFill>
            <a:schemeClr val="lt1"/>
          </a:solidFill>
        </a:fill>
      </a:tcStyle>
    </a:wholeTbl>
    <a:band1H>
      <a:tcTxStyle/>
      <a:tcStyle>
        <a:fill>
          <a:solidFill>
            <a:srgbClr val="EAF2FA"/>
          </a:solidFill>
        </a:fill>
      </a:tcStyle>
    </a:band1H>
    <a:band2H>
      <a:tcTxStyle/>
    </a:band2H>
    <a:band1V>
      <a:tcTxStyle/>
      <a:tcStyle>
        <a:fill>
          <a:solidFill>
            <a:srgbClr val="EAF2FA"/>
          </a:solidFill>
        </a:fill>
      </a:tcStyle>
    </a:band1V>
    <a:band2V>
      <a:tcTxStyle/>
    </a:band2V>
    <a:lastCol>
      <a:tcTxStyle b="on" i="off"/>
    </a:lastCol>
    <a:firstCol>
      <a:tcTxStyle b="on" i="off"/>
    </a:firstCol>
    <a:lastRow>
      <a:tcTxStyle b="on" i="off"/>
      <a:tcStyle>
        <a:tcBdr>
          <a:top>
            <a:ln cap="flat" cmpd="sng" w="50800">
              <a:solidFill>
                <a:schemeClr val="accent3"/>
              </a:solidFill>
              <a:prstDash val="solid"/>
              <a:round/>
              <a:headEnd len="med" w="med" type="none"/>
              <a:tailEnd len="med" w="med" type="none"/>
            </a:ln>
          </a:top>
        </a:tcBdr>
        <a:fill>
          <a:solidFill>
            <a:schemeClr val="lt1"/>
          </a:solidFill>
        </a:fill>
      </a:tcStyle>
    </a:lastRow>
    <a:seCell>
      <a:tcTxStyle/>
    </a:seCell>
    <a:swCell>
      <a:tcTxStyle/>
    </a:swCell>
    <a:firstRow>
      <a:tcTxStyle b="on" i="off">
        <a:font>
          <a:latin typeface="Verdana"/>
          <a:ea typeface="Verdana"/>
          <a:cs typeface="Verdana"/>
        </a:font>
        <a:schemeClr val="lt1"/>
      </a:tcTxStyle>
      <a:tcStyle>
        <a:fill>
          <a:solidFill>
            <a:schemeClr val="accent3"/>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gif>
</file>

<file path=ppt/media/image13.png>
</file>

<file path=ppt/media/image14.jpg>
</file>

<file path=ppt/media/image15.png>
</file>

<file path=ppt/media/image16.png>
</file>

<file path=ppt/media/image17.png>
</file>

<file path=ppt/media/image18.gif>
</file>

<file path=ppt/media/image19.gif>
</file>

<file path=ppt/media/image2.jpg>
</file>

<file path=ppt/media/image20.png>
</file>

<file path=ppt/media/image21.png>
</file>

<file path=ppt/media/image22.png>
</file>

<file path=ppt/media/image23.png>
</file>

<file path=ppt/media/image24.png>
</file>

<file path=ppt/media/image25.png>
</file>

<file path=ppt/media/image26.jpg>
</file>

<file path=ppt/media/image3.jpg>
</file>

<file path=ppt/media/image4.png>
</file>

<file path=ppt/media/image5.jp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1"/>
            <a:ext cx="3169920" cy="480060"/>
          </a:xfrm>
          <a:prstGeom prst="rect">
            <a:avLst/>
          </a:prstGeom>
          <a:noFill/>
          <a:ln>
            <a:noFill/>
          </a:ln>
        </p:spPr>
        <p:txBody>
          <a:bodyPr anchorCtr="0" anchor="t" bIns="91425" lIns="91425" rIns="91425" wrap="square" tIns="91425"/>
          <a:lstStyle>
            <a:lvl1pPr indent="0" lvl="0" marL="0" marR="0" rtl="0" algn="l">
              <a:spcBef>
                <a:spcPts val="0"/>
              </a:spcBef>
              <a:buSzPts val="1400"/>
              <a:buNone/>
              <a:defRPr b="0" i="0" sz="1200" u="none" cap="none" strike="noStrike">
                <a:solidFill>
                  <a:schemeClr val="dk1"/>
                </a:solidFill>
                <a:latin typeface="Arial"/>
                <a:ea typeface="Arial"/>
                <a:cs typeface="Arial"/>
                <a:sym typeface="Arial"/>
              </a:defRPr>
            </a:lvl1pPr>
            <a:lvl2pPr indent="0" lvl="1" marL="609585" marR="0" rtl="0" algn="l">
              <a:spcBef>
                <a:spcPts val="0"/>
              </a:spcBef>
              <a:buSzPts val="1400"/>
              <a:buNone/>
              <a:defRPr b="0" i="0" sz="2400" u="none" cap="none" strike="noStrike">
                <a:solidFill>
                  <a:schemeClr val="dk1"/>
                </a:solidFill>
                <a:latin typeface="Calibri"/>
                <a:ea typeface="Calibri"/>
                <a:cs typeface="Calibri"/>
                <a:sym typeface="Calibri"/>
              </a:defRPr>
            </a:lvl2pPr>
            <a:lvl3pPr indent="0" lvl="2" marL="1219170" marR="0" rtl="0" algn="l">
              <a:spcBef>
                <a:spcPts val="0"/>
              </a:spcBef>
              <a:buSzPts val="1400"/>
              <a:buNone/>
              <a:defRPr b="0" i="0" sz="2400" u="none" cap="none" strike="noStrike">
                <a:solidFill>
                  <a:schemeClr val="dk1"/>
                </a:solidFill>
                <a:latin typeface="Calibri"/>
                <a:ea typeface="Calibri"/>
                <a:cs typeface="Calibri"/>
                <a:sym typeface="Calibri"/>
              </a:defRPr>
            </a:lvl3pPr>
            <a:lvl4pPr indent="0" lvl="3" marL="1828754" marR="0" rtl="0" algn="l">
              <a:spcBef>
                <a:spcPts val="0"/>
              </a:spcBef>
              <a:buSzPts val="1400"/>
              <a:buNone/>
              <a:defRPr b="0" i="0" sz="2400" u="none" cap="none" strike="noStrike">
                <a:solidFill>
                  <a:schemeClr val="dk1"/>
                </a:solidFill>
                <a:latin typeface="Calibri"/>
                <a:ea typeface="Calibri"/>
                <a:cs typeface="Calibri"/>
                <a:sym typeface="Calibri"/>
              </a:defRPr>
            </a:lvl4pPr>
            <a:lvl5pPr indent="0" lvl="4" marL="2438339" marR="0" rtl="0" algn="l">
              <a:spcBef>
                <a:spcPts val="0"/>
              </a:spcBef>
              <a:buSzPts val="1400"/>
              <a:buNone/>
              <a:defRPr b="0" i="0" sz="2400" u="none" cap="none" strike="noStrike">
                <a:solidFill>
                  <a:schemeClr val="dk1"/>
                </a:solidFill>
                <a:latin typeface="Calibri"/>
                <a:ea typeface="Calibri"/>
                <a:cs typeface="Calibri"/>
                <a:sym typeface="Calibri"/>
              </a:defRPr>
            </a:lvl5pPr>
            <a:lvl6pPr indent="0" lvl="5" marL="3047924" marR="0" rtl="0" algn="l">
              <a:spcBef>
                <a:spcPts val="0"/>
              </a:spcBef>
              <a:buSzPts val="1400"/>
              <a:buNone/>
              <a:defRPr b="0" i="0" sz="2400" u="none" cap="none" strike="noStrike">
                <a:solidFill>
                  <a:schemeClr val="dk1"/>
                </a:solidFill>
                <a:latin typeface="Calibri"/>
                <a:ea typeface="Calibri"/>
                <a:cs typeface="Calibri"/>
                <a:sym typeface="Calibri"/>
              </a:defRPr>
            </a:lvl6pPr>
            <a:lvl7pPr indent="0" lvl="6" marL="3657509" marR="0" rtl="0" algn="l">
              <a:spcBef>
                <a:spcPts val="0"/>
              </a:spcBef>
              <a:buSzPts val="1400"/>
              <a:buNone/>
              <a:defRPr b="0" i="0" sz="2400" u="none" cap="none" strike="noStrike">
                <a:solidFill>
                  <a:schemeClr val="dk1"/>
                </a:solidFill>
                <a:latin typeface="Calibri"/>
                <a:ea typeface="Calibri"/>
                <a:cs typeface="Calibri"/>
                <a:sym typeface="Calibri"/>
              </a:defRPr>
            </a:lvl7pPr>
            <a:lvl8pPr indent="0" lvl="7" marL="4267093" marR="0" rtl="0" algn="l">
              <a:spcBef>
                <a:spcPts val="0"/>
              </a:spcBef>
              <a:buSzPts val="1400"/>
              <a:buNone/>
              <a:defRPr b="0" i="0" sz="2400" u="none" cap="none" strike="noStrike">
                <a:solidFill>
                  <a:schemeClr val="dk1"/>
                </a:solidFill>
                <a:latin typeface="Calibri"/>
                <a:ea typeface="Calibri"/>
                <a:cs typeface="Calibri"/>
                <a:sym typeface="Calibri"/>
              </a:defRPr>
            </a:lvl8pPr>
            <a:lvl9pPr indent="0" lvl="8" marL="4876678" marR="0" rtl="0" algn="l">
              <a:spcBef>
                <a:spcPts val="0"/>
              </a:spcBef>
              <a:buSzPts val="1400"/>
              <a:buNone/>
              <a:defRPr b="0" i="0" sz="24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4143589" y="1"/>
            <a:ext cx="3169920" cy="480060"/>
          </a:xfrm>
          <a:prstGeom prst="rect">
            <a:avLst/>
          </a:prstGeom>
          <a:noFill/>
          <a:ln>
            <a:noFill/>
          </a:ln>
        </p:spPr>
        <p:txBody>
          <a:bodyPr anchorCtr="0" anchor="t" bIns="91425" lIns="91425" rIns="91425" wrap="square" tIns="91425"/>
          <a:lstStyle>
            <a:lvl1pPr indent="0" lvl="0" marL="0" marR="0" rtl="0" algn="r">
              <a:spcBef>
                <a:spcPts val="0"/>
              </a:spcBef>
              <a:buSzPts val="1400"/>
              <a:buNone/>
              <a:defRPr b="0" i="0" sz="1200" u="none" cap="none" strike="noStrike">
                <a:solidFill>
                  <a:schemeClr val="dk1"/>
                </a:solidFill>
                <a:latin typeface="Arial"/>
                <a:ea typeface="Arial"/>
                <a:cs typeface="Arial"/>
                <a:sym typeface="Arial"/>
              </a:defRPr>
            </a:lvl1pPr>
            <a:lvl2pPr indent="0" lvl="1" marL="609585" marR="0" rtl="0" algn="l">
              <a:spcBef>
                <a:spcPts val="0"/>
              </a:spcBef>
              <a:buSzPts val="1400"/>
              <a:buNone/>
              <a:defRPr b="0" i="0" sz="2400" u="none" cap="none" strike="noStrike">
                <a:solidFill>
                  <a:schemeClr val="dk1"/>
                </a:solidFill>
                <a:latin typeface="Calibri"/>
                <a:ea typeface="Calibri"/>
                <a:cs typeface="Calibri"/>
                <a:sym typeface="Calibri"/>
              </a:defRPr>
            </a:lvl2pPr>
            <a:lvl3pPr indent="0" lvl="2" marL="1219170" marR="0" rtl="0" algn="l">
              <a:spcBef>
                <a:spcPts val="0"/>
              </a:spcBef>
              <a:buSzPts val="1400"/>
              <a:buNone/>
              <a:defRPr b="0" i="0" sz="2400" u="none" cap="none" strike="noStrike">
                <a:solidFill>
                  <a:schemeClr val="dk1"/>
                </a:solidFill>
                <a:latin typeface="Calibri"/>
                <a:ea typeface="Calibri"/>
                <a:cs typeface="Calibri"/>
                <a:sym typeface="Calibri"/>
              </a:defRPr>
            </a:lvl3pPr>
            <a:lvl4pPr indent="0" lvl="3" marL="1828754" marR="0" rtl="0" algn="l">
              <a:spcBef>
                <a:spcPts val="0"/>
              </a:spcBef>
              <a:buSzPts val="1400"/>
              <a:buNone/>
              <a:defRPr b="0" i="0" sz="2400" u="none" cap="none" strike="noStrike">
                <a:solidFill>
                  <a:schemeClr val="dk1"/>
                </a:solidFill>
                <a:latin typeface="Calibri"/>
                <a:ea typeface="Calibri"/>
                <a:cs typeface="Calibri"/>
                <a:sym typeface="Calibri"/>
              </a:defRPr>
            </a:lvl4pPr>
            <a:lvl5pPr indent="0" lvl="4" marL="2438339" marR="0" rtl="0" algn="l">
              <a:spcBef>
                <a:spcPts val="0"/>
              </a:spcBef>
              <a:buSzPts val="1400"/>
              <a:buNone/>
              <a:defRPr b="0" i="0" sz="2400" u="none" cap="none" strike="noStrike">
                <a:solidFill>
                  <a:schemeClr val="dk1"/>
                </a:solidFill>
                <a:latin typeface="Calibri"/>
                <a:ea typeface="Calibri"/>
                <a:cs typeface="Calibri"/>
                <a:sym typeface="Calibri"/>
              </a:defRPr>
            </a:lvl5pPr>
            <a:lvl6pPr indent="0" lvl="5" marL="3047924" marR="0" rtl="0" algn="l">
              <a:spcBef>
                <a:spcPts val="0"/>
              </a:spcBef>
              <a:buSzPts val="1400"/>
              <a:buNone/>
              <a:defRPr b="0" i="0" sz="2400" u="none" cap="none" strike="noStrike">
                <a:solidFill>
                  <a:schemeClr val="dk1"/>
                </a:solidFill>
                <a:latin typeface="Calibri"/>
                <a:ea typeface="Calibri"/>
                <a:cs typeface="Calibri"/>
                <a:sym typeface="Calibri"/>
              </a:defRPr>
            </a:lvl6pPr>
            <a:lvl7pPr indent="0" lvl="6" marL="3657509" marR="0" rtl="0" algn="l">
              <a:spcBef>
                <a:spcPts val="0"/>
              </a:spcBef>
              <a:buSzPts val="1400"/>
              <a:buNone/>
              <a:defRPr b="0" i="0" sz="2400" u="none" cap="none" strike="noStrike">
                <a:solidFill>
                  <a:schemeClr val="dk1"/>
                </a:solidFill>
                <a:latin typeface="Calibri"/>
                <a:ea typeface="Calibri"/>
                <a:cs typeface="Calibri"/>
                <a:sym typeface="Calibri"/>
              </a:defRPr>
            </a:lvl7pPr>
            <a:lvl8pPr indent="0" lvl="7" marL="4267093" marR="0" rtl="0" algn="l">
              <a:spcBef>
                <a:spcPts val="0"/>
              </a:spcBef>
              <a:buSzPts val="1400"/>
              <a:buNone/>
              <a:defRPr b="0" i="0" sz="2400" u="none" cap="none" strike="noStrike">
                <a:solidFill>
                  <a:schemeClr val="dk1"/>
                </a:solidFill>
                <a:latin typeface="Calibri"/>
                <a:ea typeface="Calibri"/>
                <a:cs typeface="Calibri"/>
                <a:sym typeface="Calibri"/>
              </a:defRPr>
            </a:lvl8pPr>
            <a:lvl9pPr indent="0" lvl="8" marL="4876678" marR="0" rtl="0" algn="l">
              <a:spcBef>
                <a:spcPts val="0"/>
              </a:spcBef>
              <a:buSzPts val="1400"/>
              <a:buNone/>
              <a:defRPr b="0" i="0" sz="24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med" w="med" type="none"/>
            <a:tailEnd len="med" w="med" type="none"/>
          </a:ln>
        </p:spPr>
      </p:sp>
      <p:sp>
        <p:nvSpPr>
          <p:cNvPr id="6" name="Shape 6"/>
          <p:cNvSpPr txBox="1"/>
          <p:nvPr>
            <p:ph idx="1" type="body"/>
          </p:nvPr>
        </p:nvSpPr>
        <p:spPr>
          <a:xfrm>
            <a:off x="731520" y="4560571"/>
            <a:ext cx="5852160" cy="4320540"/>
          </a:xfrm>
          <a:prstGeom prst="rect">
            <a:avLst/>
          </a:prstGeom>
          <a:noFill/>
          <a:ln>
            <a:noFill/>
          </a:ln>
        </p:spPr>
        <p:txBody>
          <a:bodyPr anchorCtr="0" anchor="t" bIns="91425" lIns="91425" rIns="91425" wrap="square" tIns="91425"/>
          <a:lstStyle>
            <a:lvl1pPr indent="0" lvl="0" marL="0" marR="0" rtl="0" algn="l">
              <a:spcBef>
                <a:spcPts val="0"/>
              </a:spcBef>
              <a:buSzPts val="1400"/>
              <a:buNone/>
              <a:defRPr b="0" i="0" sz="1600" u="none" cap="none" strike="noStrike">
                <a:solidFill>
                  <a:schemeClr val="dk1"/>
                </a:solidFill>
                <a:latin typeface="Arial"/>
                <a:ea typeface="Arial"/>
                <a:cs typeface="Arial"/>
                <a:sym typeface="Arial"/>
              </a:defRPr>
            </a:lvl1pPr>
            <a:lvl2pPr indent="0" lvl="1" marL="609585" marR="0" rtl="0" algn="l">
              <a:spcBef>
                <a:spcPts val="0"/>
              </a:spcBef>
              <a:buSzPts val="1400"/>
              <a:buNone/>
              <a:defRPr b="0" i="0" sz="1600" u="none" cap="none" strike="noStrike">
                <a:solidFill>
                  <a:schemeClr val="dk1"/>
                </a:solidFill>
                <a:latin typeface="Arial"/>
                <a:ea typeface="Arial"/>
                <a:cs typeface="Arial"/>
                <a:sym typeface="Arial"/>
              </a:defRPr>
            </a:lvl2pPr>
            <a:lvl3pPr indent="0" lvl="2" marL="1219170" marR="0" rtl="0" algn="l">
              <a:spcBef>
                <a:spcPts val="0"/>
              </a:spcBef>
              <a:buSzPts val="1400"/>
              <a:buNone/>
              <a:defRPr b="0" i="0" sz="1600" u="none" cap="none" strike="noStrike">
                <a:solidFill>
                  <a:schemeClr val="dk1"/>
                </a:solidFill>
                <a:latin typeface="Arial"/>
                <a:ea typeface="Arial"/>
                <a:cs typeface="Arial"/>
                <a:sym typeface="Arial"/>
              </a:defRPr>
            </a:lvl3pPr>
            <a:lvl4pPr indent="0" lvl="3" marL="1828754" marR="0" rtl="0" algn="l">
              <a:spcBef>
                <a:spcPts val="0"/>
              </a:spcBef>
              <a:buSzPts val="1400"/>
              <a:buNone/>
              <a:defRPr b="0" i="0" sz="1600" u="none" cap="none" strike="noStrike">
                <a:solidFill>
                  <a:schemeClr val="dk1"/>
                </a:solidFill>
                <a:latin typeface="Arial"/>
                <a:ea typeface="Arial"/>
                <a:cs typeface="Arial"/>
                <a:sym typeface="Arial"/>
              </a:defRPr>
            </a:lvl4pPr>
            <a:lvl5pPr indent="0" lvl="4" marL="2438339" marR="0" rtl="0" algn="l">
              <a:spcBef>
                <a:spcPts val="0"/>
              </a:spcBef>
              <a:buSzPts val="1400"/>
              <a:buNone/>
              <a:defRPr b="0" i="0" sz="1600" u="none" cap="none" strike="noStrike">
                <a:solidFill>
                  <a:schemeClr val="dk1"/>
                </a:solidFill>
                <a:latin typeface="Arial"/>
                <a:ea typeface="Arial"/>
                <a:cs typeface="Arial"/>
                <a:sym typeface="Arial"/>
              </a:defRPr>
            </a:lvl5pPr>
            <a:lvl6pPr indent="0" lvl="5" marL="3047924" marR="0" rtl="0" algn="l">
              <a:spcBef>
                <a:spcPts val="0"/>
              </a:spcBef>
              <a:buSzPts val="1400"/>
              <a:buNone/>
              <a:defRPr b="0" i="0" sz="1600" u="none" cap="none" strike="noStrike">
                <a:solidFill>
                  <a:schemeClr val="dk1"/>
                </a:solidFill>
                <a:latin typeface="Calibri"/>
                <a:ea typeface="Calibri"/>
                <a:cs typeface="Calibri"/>
                <a:sym typeface="Calibri"/>
              </a:defRPr>
            </a:lvl6pPr>
            <a:lvl7pPr indent="0" lvl="6" marL="3657509" marR="0" rtl="0" algn="l">
              <a:spcBef>
                <a:spcPts val="0"/>
              </a:spcBef>
              <a:buSzPts val="1400"/>
              <a:buNone/>
              <a:defRPr b="0" i="0" sz="1600" u="none" cap="none" strike="noStrike">
                <a:solidFill>
                  <a:schemeClr val="dk1"/>
                </a:solidFill>
                <a:latin typeface="Calibri"/>
                <a:ea typeface="Calibri"/>
                <a:cs typeface="Calibri"/>
                <a:sym typeface="Calibri"/>
              </a:defRPr>
            </a:lvl7pPr>
            <a:lvl8pPr indent="0" lvl="7" marL="4267093" marR="0" rtl="0" algn="l">
              <a:spcBef>
                <a:spcPts val="0"/>
              </a:spcBef>
              <a:buSzPts val="1400"/>
              <a:buNone/>
              <a:defRPr b="0" i="0" sz="1600" u="none" cap="none" strike="noStrike">
                <a:solidFill>
                  <a:schemeClr val="dk1"/>
                </a:solidFill>
                <a:latin typeface="Calibri"/>
                <a:ea typeface="Calibri"/>
                <a:cs typeface="Calibri"/>
                <a:sym typeface="Calibri"/>
              </a:defRPr>
            </a:lvl8pPr>
            <a:lvl9pPr indent="0" lvl="8" marL="4876678" marR="0" rtl="0" algn="l">
              <a:spcBef>
                <a:spcPts val="0"/>
              </a:spcBef>
              <a:buSzPts val="1400"/>
              <a:buNone/>
              <a:defRPr b="0" i="0" sz="16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9119475"/>
            <a:ext cx="3169920" cy="480060"/>
          </a:xfrm>
          <a:prstGeom prst="rect">
            <a:avLst/>
          </a:prstGeom>
          <a:noFill/>
          <a:ln>
            <a:noFill/>
          </a:ln>
        </p:spPr>
        <p:txBody>
          <a:bodyPr anchorCtr="0" anchor="b" bIns="91425" lIns="91425" rIns="91425" wrap="square" tIns="91425"/>
          <a:lstStyle>
            <a:lvl1pPr indent="0" lvl="0" marL="0" marR="0" rtl="0" algn="l">
              <a:spcBef>
                <a:spcPts val="0"/>
              </a:spcBef>
              <a:buSzPts val="1400"/>
              <a:buNone/>
              <a:defRPr b="0" i="0" sz="1200" u="none" cap="none" strike="noStrike">
                <a:solidFill>
                  <a:schemeClr val="dk1"/>
                </a:solidFill>
                <a:latin typeface="Arial"/>
                <a:ea typeface="Arial"/>
                <a:cs typeface="Arial"/>
                <a:sym typeface="Arial"/>
              </a:defRPr>
            </a:lvl1pPr>
            <a:lvl2pPr indent="0" lvl="1" marL="609585" marR="0" rtl="0" algn="l">
              <a:spcBef>
                <a:spcPts val="0"/>
              </a:spcBef>
              <a:buSzPts val="1400"/>
              <a:buNone/>
              <a:defRPr b="0" i="0" sz="2400" u="none" cap="none" strike="noStrike">
                <a:solidFill>
                  <a:schemeClr val="dk1"/>
                </a:solidFill>
                <a:latin typeface="Calibri"/>
                <a:ea typeface="Calibri"/>
                <a:cs typeface="Calibri"/>
                <a:sym typeface="Calibri"/>
              </a:defRPr>
            </a:lvl2pPr>
            <a:lvl3pPr indent="0" lvl="2" marL="1219170" marR="0" rtl="0" algn="l">
              <a:spcBef>
                <a:spcPts val="0"/>
              </a:spcBef>
              <a:buSzPts val="1400"/>
              <a:buNone/>
              <a:defRPr b="0" i="0" sz="2400" u="none" cap="none" strike="noStrike">
                <a:solidFill>
                  <a:schemeClr val="dk1"/>
                </a:solidFill>
                <a:latin typeface="Calibri"/>
                <a:ea typeface="Calibri"/>
                <a:cs typeface="Calibri"/>
                <a:sym typeface="Calibri"/>
              </a:defRPr>
            </a:lvl3pPr>
            <a:lvl4pPr indent="0" lvl="3" marL="1828754" marR="0" rtl="0" algn="l">
              <a:spcBef>
                <a:spcPts val="0"/>
              </a:spcBef>
              <a:buSzPts val="1400"/>
              <a:buNone/>
              <a:defRPr b="0" i="0" sz="2400" u="none" cap="none" strike="noStrike">
                <a:solidFill>
                  <a:schemeClr val="dk1"/>
                </a:solidFill>
                <a:latin typeface="Calibri"/>
                <a:ea typeface="Calibri"/>
                <a:cs typeface="Calibri"/>
                <a:sym typeface="Calibri"/>
              </a:defRPr>
            </a:lvl4pPr>
            <a:lvl5pPr indent="0" lvl="4" marL="2438339" marR="0" rtl="0" algn="l">
              <a:spcBef>
                <a:spcPts val="0"/>
              </a:spcBef>
              <a:buSzPts val="1400"/>
              <a:buNone/>
              <a:defRPr b="0" i="0" sz="2400" u="none" cap="none" strike="noStrike">
                <a:solidFill>
                  <a:schemeClr val="dk1"/>
                </a:solidFill>
                <a:latin typeface="Calibri"/>
                <a:ea typeface="Calibri"/>
                <a:cs typeface="Calibri"/>
                <a:sym typeface="Calibri"/>
              </a:defRPr>
            </a:lvl5pPr>
            <a:lvl6pPr indent="0" lvl="5" marL="3047924" marR="0" rtl="0" algn="l">
              <a:spcBef>
                <a:spcPts val="0"/>
              </a:spcBef>
              <a:buSzPts val="1400"/>
              <a:buNone/>
              <a:defRPr b="0" i="0" sz="2400" u="none" cap="none" strike="noStrike">
                <a:solidFill>
                  <a:schemeClr val="dk1"/>
                </a:solidFill>
                <a:latin typeface="Calibri"/>
                <a:ea typeface="Calibri"/>
                <a:cs typeface="Calibri"/>
                <a:sym typeface="Calibri"/>
              </a:defRPr>
            </a:lvl6pPr>
            <a:lvl7pPr indent="0" lvl="6" marL="3657509" marR="0" rtl="0" algn="l">
              <a:spcBef>
                <a:spcPts val="0"/>
              </a:spcBef>
              <a:buSzPts val="1400"/>
              <a:buNone/>
              <a:defRPr b="0" i="0" sz="2400" u="none" cap="none" strike="noStrike">
                <a:solidFill>
                  <a:schemeClr val="dk1"/>
                </a:solidFill>
                <a:latin typeface="Calibri"/>
                <a:ea typeface="Calibri"/>
                <a:cs typeface="Calibri"/>
                <a:sym typeface="Calibri"/>
              </a:defRPr>
            </a:lvl7pPr>
            <a:lvl8pPr indent="0" lvl="7" marL="4267093" marR="0" rtl="0" algn="l">
              <a:spcBef>
                <a:spcPts val="0"/>
              </a:spcBef>
              <a:buSzPts val="1400"/>
              <a:buNone/>
              <a:defRPr b="0" i="0" sz="2400" u="none" cap="none" strike="noStrike">
                <a:solidFill>
                  <a:schemeClr val="dk1"/>
                </a:solidFill>
                <a:latin typeface="Calibri"/>
                <a:ea typeface="Calibri"/>
                <a:cs typeface="Calibri"/>
                <a:sym typeface="Calibri"/>
              </a:defRPr>
            </a:lvl8pPr>
            <a:lvl9pPr indent="0" lvl="8" marL="4876678" marR="0" rtl="0" algn="l">
              <a:spcBef>
                <a:spcPts val="0"/>
              </a:spcBef>
              <a:buSzPts val="1400"/>
              <a:buNone/>
              <a:defRPr b="0" i="0" sz="24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4143589" y="9119475"/>
            <a:ext cx="3169920" cy="480060"/>
          </a:xfrm>
          <a:prstGeom prst="rect">
            <a:avLst/>
          </a:prstGeom>
          <a:noFill/>
          <a:ln>
            <a:noFill/>
          </a:ln>
        </p:spPr>
        <p:txBody>
          <a:bodyPr anchorCtr="0" anchor="b" bIns="49225" lIns="98475" rIns="98475" wrap="square" tIns="49225">
            <a:noAutofit/>
          </a:bodyPr>
          <a:lstStyle/>
          <a:p>
            <a:pPr indent="0" lvl="0" marL="0" marR="0" rtl="0" algn="r">
              <a:spcBef>
                <a:spcPts val="0"/>
              </a:spcBef>
              <a:buNone/>
            </a:pPr>
            <a:fld id="{00000000-1234-1234-1234-123412341234}" type="slidenum">
              <a:rPr b="0" i="0" lang="en-US" sz="1200" u="none" cap="none" strike="noStrike">
                <a:solidFill>
                  <a:schemeClr val="dk1"/>
                </a:solidFill>
                <a:latin typeface="Arial"/>
                <a:ea typeface="Arial"/>
                <a:cs typeface="Arial"/>
                <a:sym typeface="Arial"/>
              </a:rPr>
              <a:t>‹#›</a:t>
            </a:fld>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Shape 246"/>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247" name="Shape 247"/>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Shape 376"/>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77" name="Shape 377"/>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Shape 395"/>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96" name="Shape 396"/>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Shape 410"/>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11" name="Shape 411"/>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Shape 427"/>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28" name="Shape 428"/>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3" name="Shape 443"/>
        <p:cNvGrpSpPr/>
        <p:nvPr/>
      </p:nvGrpSpPr>
      <p:grpSpPr>
        <a:xfrm>
          <a:off x="0" y="0"/>
          <a:ext cx="0" cy="0"/>
          <a:chOff x="0" y="0"/>
          <a:chExt cx="0" cy="0"/>
        </a:xfrm>
      </p:grpSpPr>
      <p:sp>
        <p:nvSpPr>
          <p:cNvPr id="444" name="Shape 444"/>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45" name="Shape 445"/>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Shape 468"/>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69" name="Shape 469"/>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1" name="Shape 481"/>
        <p:cNvGrpSpPr/>
        <p:nvPr/>
      </p:nvGrpSpPr>
      <p:grpSpPr>
        <a:xfrm>
          <a:off x="0" y="0"/>
          <a:ext cx="0" cy="0"/>
          <a:chOff x="0" y="0"/>
          <a:chExt cx="0" cy="0"/>
        </a:xfrm>
      </p:grpSpPr>
      <p:sp>
        <p:nvSpPr>
          <p:cNvPr id="482" name="Shape 482"/>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83" name="Shape 483"/>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Shape 488"/>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89" name="Shape 489"/>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4" name="Shape 494"/>
        <p:cNvGrpSpPr/>
        <p:nvPr/>
      </p:nvGrpSpPr>
      <p:grpSpPr>
        <a:xfrm>
          <a:off x="0" y="0"/>
          <a:ext cx="0" cy="0"/>
          <a:chOff x="0" y="0"/>
          <a:chExt cx="0" cy="0"/>
        </a:xfrm>
      </p:grpSpPr>
      <p:sp>
        <p:nvSpPr>
          <p:cNvPr id="495" name="Shape 495"/>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496" name="Shape 496"/>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Shape 501"/>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502" name="Shape 502"/>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Shape 254"/>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rPr lang="en-US"/>
              <a:t>motivator and obstacle… increase political pressure is an economic impact at home...this will generate more sociopolitical pressure to move to an open market for renewable energies which people can buy and sell power… constrained by weather intermittency.</a:t>
            </a:r>
          </a:p>
        </p:txBody>
      </p:sp>
      <p:sp>
        <p:nvSpPr>
          <p:cNvPr id="255" name="Shape 255"/>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6" name="Shape 506"/>
        <p:cNvGrpSpPr/>
        <p:nvPr/>
      </p:nvGrpSpPr>
      <p:grpSpPr>
        <a:xfrm>
          <a:off x="0" y="0"/>
          <a:ext cx="0" cy="0"/>
          <a:chOff x="0" y="0"/>
          <a:chExt cx="0" cy="0"/>
        </a:xfrm>
      </p:grpSpPr>
      <p:sp>
        <p:nvSpPr>
          <p:cNvPr id="507" name="Shape 507"/>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08" name="Shape 508"/>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3" name="Shape 513"/>
        <p:cNvGrpSpPr/>
        <p:nvPr/>
      </p:nvGrpSpPr>
      <p:grpSpPr>
        <a:xfrm>
          <a:off x="0" y="0"/>
          <a:ext cx="0" cy="0"/>
          <a:chOff x="0" y="0"/>
          <a:chExt cx="0" cy="0"/>
        </a:xfrm>
      </p:grpSpPr>
      <p:sp>
        <p:nvSpPr>
          <p:cNvPr id="514" name="Shape 514"/>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15" name="Shape 515"/>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 name="Shape 520"/>
        <p:cNvGrpSpPr/>
        <p:nvPr/>
      </p:nvGrpSpPr>
      <p:grpSpPr>
        <a:xfrm>
          <a:off x="0" y="0"/>
          <a:ext cx="0" cy="0"/>
          <a:chOff x="0" y="0"/>
          <a:chExt cx="0" cy="0"/>
        </a:xfrm>
      </p:grpSpPr>
      <p:sp>
        <p:nvSpPr>
          <p:cNvPr id="521" name="Shape 521"/>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22" name="Shape 522"/>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 name="Shape 527"/>
        <p:cNvGrpSpPr/>
        <p:nvPr/>
      </p:nvGrpSpPr>
      <p:grpSpPr>
        <a:xfrm>
          <a:off x="0" y="0"/>
          <a:ext cx="0" cy="0"/>
          <a:chOff x="0" y="0"/>
          <a:chExt cx="0" cy="0"/>
        </a:xfrm>
      </p:grpSpPr>
      <p:sp>
        <p:nvSpPr>
          <p:cNvPr id="528" name="Shape 528"/>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29" name="Shape 529"/>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Shape 536"/>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37" name="Shape 537"/>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1" name="Shape 541"/>
        <p:cNvGrpSpPr/>
        <p:nvPr/>
      </p:nvGrpSpPr>
      <p:grpSpPr>
        <a:xfrm>
          <a:off x="0" y="0"/>
          <a:ext cx="0" cy="0"/>
          <a:chOff x="0" y="0"/>
          <a:chExt cx="0" cy="0"/>
        </a:xfrm>
      </p:grpSpPr>
      <p:sp>
        <p:nvSpPr>
          <p:cNvPr id="542" name="Shape 542"/>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t/>
            </a:r>
            <a:endParaRPr/>
          </a:p>
        </p:txBody>
      </p:sp>
      <p:sp>
        <p:nvSpPr>
          <p:cNvPr id="543" name="Shape 543"/>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8" name="Shape 548"/>
        <p:cNvGrpSpPr/>
        <p:nvPr/>
      </p:nvGrpSpPr>
      <p:grpSpPr>
        <a:xfrm>
          <a:off x="0" y="0"/>
          <a:ext cx="0" cy="0"/>
          <a:chOff x="0" y="0"/>
          <a:chExt cx="0" cy="0"/>
        </a:xfrm>
      </p:grpSpPr>
      <p:sp>
        <p:nvSpPr>
          <p:cNvPr id="549" name="Shape 549"/>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550" name="Shape 550"/>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4" name="Shape 554"/>
        <p:cNvGrpSpPr/>
        <p:nvPr/>
      </p:nvGrpSpPr>
      <p:grpSpPr>
        <a:xfrm>
          <a:off x="0" y="0"/>
          <a:ext cx="0" cy="0"/>
          <a:chOff x="0" y="0"/>
          <a:chExt cx="0" cy="0"/>
        </a:xfrm>
      </p:grpSpPr>
      <p:sp>
        <p:nvSpPr>
          <p:cNvPr id="555" name="Shape 555"/>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556" name="Shape 556"/>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Shape 260"/>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261" name="Shape 261"/>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Shape 266"/>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rPr lang="en-US"/>
              <a:t>pressures create constraint, politicians need to be on board, etc. can’t meet need by just throwing renewables into the market isn’t the answer. If demand != production, then you have heat let over and burning out generators. If you don’t produce enough to meet demand you have black/brown outs. Spin generating kinetic something? Can’t throw batteries at the problem because they have ramp up something at this scale. So the question is … is it even cost effective to ramp up renewables? We are proposing decentralizing … long road to get here. </a:t>
            </a:r>
            <a:r>
              <a:rPr lang="en-US"/>
              <a:t>Demonstrate</a:t>
            </a:r>
            <a:r>
              <a:rPr lang="en-US"/>
              <a:t> lower cost, we examined the following sets: xyz. </a:t>
            </a:r>
          </a:p>
          <a:p>
            <a:pPr indent="0" lvl="0" marL="0">
              <a:spcBef>
                <a:spcPts val="0"/>
              </a:spcBef>
              <a:buNone/>
            </a:pPr>
            <a:r>
              <a:t/>
            </a:r>
            <a:endParaRPr/>
          </a:p>
          <a:p>
            <a:pPr indent="0" lvl="0" marL="0" rtl="0">
              <a:spcBef>
                <a:spcPts val="0"/>
              </a:spcBef>
              <a:buNone/>
            </a:pPr>
            <a:r>
              <a:rPr lang="en-US"/>
              <a:t>Social and political pushes to inject more renewable energy in electric grid around the world [problem we are trying to solve is to determine if economically and technically feasible and if the factors that control and affect it are knowable. </a:t>
            </a:r>
          </a:p>
          <a:p>
            <a:pPr indent="0" lvl="0" marL="0">
              <a:spcBef>
                <a:spcPts val="0"/>
              </a:spcBef>
              <a:buNone/>
            </a:pPr>
            <a:r>
              <a:t/>
            </a:r>
            <a:endParaRPr/>
          </a:p>
          <a:p>
            <a:pPr indent="0" lvl="0" marL="0">
              <a:spcBef>
                <a:spcPts val="0"/>
              </a:spcBef>
              <a:buNone/>
            </a:pPr>
            <a:r>
              <a:rPr lang="en-US"/>
              <a:t>There is a significant push to inject more renewables, but there have been barriers. One barrier we are address is economic feasible at the home. The reason why we are address home economic feasibility, because if you can demonstrate cost saving at home people will want it! And what we’ve seen, social-political pressure is the biggest motivator to reducing cost of electricity. If you can reduce your cost of electricity, you can reduce the cost of everything. but it is economically beneficial to do so by opening up the markets to free trade, by decentralizing and opening markets up to trade.</a:t>
            </a:r>
          </a:p>
        </p:txBody>
      </p:sp>
      <p:sp>
        <p:nvSpPr>
          <p:cNvPr id="267" name="Shape 267"/>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txBox="1"/>
          <p:nvPr>
            <p:ph idx="1" type="body"/>
          </p:nvPr>
        </p:nvSpPr>
        <p:spPr>
          <a:xfrm>
            <a:off x="731520" y="4560571"/>
            <a:ext cx="5852100" cy="4320600"/>
          </a:xfrm>
          <a:prstGeom prst="rect">
            <a:avLst/>
          </a:prstGeom>
        </p:spPr>
        <p:txBody>
          <a:bodyPr anchorCtr="0" anchor="t" bIns="91425" lIns="91425" rIns="91425" wrap="square" tIns="91425">
            <a:noAutofit/>
          </a:bodyPr>
          <a:lstStyle/>
          <a:p>
            <a:pPr indent="0" lvl="0" marL="0" rtl="0">
              <a:spcBef>
                <a:spcPts val="0"/>
              </a:spcBef>
              <a:buNone/>
            </a:pPr>
            <a:r>
              <a:rPr lang="en-US"/>
              <a:t>pressures create constraint, politicians need to be on board, etc. can’t meet need by just throwing renewables into the market isn’t the answer. If demand != production, then you have heat let over and burning out generators. If you don’t produce enough to meet demand you have black/brown outs. Spin generating kinetic something? Can’t throw batteries at the problem because they have ramp up something at this scale. So the question is … is it even cost effective to ramp up renewables? We are proposing decentralizing … long road to get here. Demonstrate lower cost, we examined the following sets: xyz. </a:t>
            </a:r>
          </a:p>
          <a:p>
            <a:pPr indent="0" lvl="0" marL="0" rtl="0">
              <a:spcBef>
                <a:spcPts val="0"/>
              </a:spcBef>
              <a:buNone/>
            </a:pPr>
            <a:r>
              <a:t/>
            </a:r>
            <a:endParaRPr/>
          </a:p>
          <a:p>
            <a:pPr indent="0" lvl="0" marL="0" rtl="0">
              <a:spcBef>
                <a:spcPts val="0"/>
              </a:spcBef>
              <a:buNone/>
            </a:pPr>
            <a:r>
              <a:rPr lang="en-US"/>
              <a:t>Social and political pushes to inject more renewable energy in electric grid around the world [problem we are trying to solve is to determine if economically and technically feasible and if the factors that control and affect it are knowable. </a:t>
            </a:r>
          </a:p>
          <a:p>
            <a:pPr indent="0" lvl="0" marL="0" rtl="0">
              <a:spcBef>
                <a:spcPts val="0"/>
              </a:spcBef>
              <a:buNone/>
            </a:pPr>
            <a:r>
              <a:t/>
            </a:r>
            <a:endParaRPr/>
          </a:p>
          <a:p>
            <a:pPr indent="0" lvl="0" marL="0" rtl="0">
              <a:spcBef>
                <a:spcPts val="0"/>
              </a:spcBef>
              <a:buNone/>
            </a:pPr>
            <a:r>
              <a:rPr lang="en-US"/>
              <a:t>There is a significant push to inject more renewables, but there have been barriers. One barrier we are address is economic feasible at the home. The reason why we are address home economic feasibility, because if you can demonstrate cost saving at home people will want it! And what we’ve seen, social-political pressure is the biggest motivator to reducing cost of electricity. If you can reduce your cost of electricity, you can reduce the cost of everything. but it is economically beneficial to do so by opening up the markets to free trade, by decentralizing and opening markets up to trade.</a:t>
            </a:r>
          </a:p>
        </p:txBody>
      </p:sp>
      <p:sp>
        <p:nvSpPr>
          <p:cNvPr id="288" name="Shape 288"/>
          <p:cNvSpPr/>
          <p:nvPr>
            <p:ph idx="2" type="sldImg"/>
          </p:nvPr>
        </p:nvSpPr>
        <p:spPr>
          <a:xfrm>
            <a:off x="458788" y="720725"/>
            <a:ext cx="6397500" cy="35988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Shape 293"/>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294" name="Shape 294"/>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00" name="Shape 300"/>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Shape 332"/>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33" name="Shape 333"/>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Shape 358"/>
          <p:cNvSpPr txBox="1"/>
          <p:nvPr>
            <p:ph idx="1" type="body"/>
          </p:nvPr>
        </p:nvSpPr>
        <p:spPr>
          <a:xfrm>
            <a:off x="731520" y="4560571"/>
            <a:ext cx="5852160" cy="4320540"/>
          </a:xfrm>
          <a:prstGeom prst="rect">
            <a:avLst/>
          </a:prstGeom>
        </p:spPr>
        <p:txBody>
          <a:bodyPr anchorCtr="0" anchor="t" bIns="91425" lIns="91425" rIns="91425" wrap="square" tIns="91425">
            <a:noAutofit/>
          </a:bodyPr>
          <a:lstStyle/>
          <a:p>
            <a:pPr indent="0" lvl="0" marL="0">
              <a:spcBef>
                <a:spcPts val="0"/>
              </a:spcBef>
              <a:buNone/>
            </a:pPr>
            <a:r>
              <a:t/>
            </a:r>
            <a:endParaRPr/>
          </a:p>
        </p:txBody>
      </p:sp>
      <p:sp>
        <p:nvSpPr>
          <p:cNvPr id="359" name="Shape 359"/>
          <p:cNvSpPr/>
          <p:nvPr>
            <p:ph idx="2" type="sldImg"/>
          </p:nvPr>
        </p:nvSpPr>
        <p:spPr>
          <a:xfrm>
            <a:off x="458788" y="720725"/>
            <a:ext cx="6397625" cy="3598863"/>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Title Slide - Black">
    <p:bg>
      <p:bgPr>
        <a:blipFill rotWithShape="1">
          <a:blip r:embed="rId2">
            <a:alphaModFix/>
          </a:blip>
          <a:stretch>
            <a:fillRect b="0" l="0" r="0" t="0"/>
          </a:stretch>
        </a:blipFill>
      </p:bgPr>
    </p:bg>
    <p:spTree>
      <p:nvGrpSpPr>
        <p:cNvPr id="14" name="Shape 14"/>
        <p:cNvGrpSpPr/>
        <p:nvPr/>
      </p:nvGrpSpPr>
      <p:grpSpPr>
        <a:xfrm>
          <a:off x="0" y="0"/>
          <a:ext cx="0" cy="0"/>
          <a:chOff x="0" y="0"/>
          <a:chExt cx="0" cy="0"/>
        </a:xfrm>
      </p:grpSpPr>
      <p:sp>
        <p:nvSpPr>
          <p:cNvPr id="15" name="Shape 15"/>
          <p:cNvSpPr txBox="1"/>
          <p:nvPr>
            <p:ph idx="1" type="subTitle"/>
          </p:nvPr>
        </p:nvSpPr>
        <p:spPr>
          <a:xfrm>
            <a:off x="475200" y="5845180"/>
            <a:ext cx="5592011" cy="505645"/>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1800"/>
              <a:buFont typeface="Verdana"/>
              <a:buNone/>
              <a:defRPr b="1" i="0" sz="1800" u="none" cap="none" strike="noStrike">
                <a:solidFill>
                  <a:schemeClr val="lt1"/>
                </a:solidFill>
                <a:latin typeface="Verdana"/>
                <a:ea typeface="Verdana"/>
                <a:cs typeface="Verdana"/>
                <a:sym typeface="Verdana"/>
              </a:defRPr>
            </a:lvl1pPr>
            <a:lvl2pPr indent="0" lvl="1" marL="0" marR="0" rtl="0" algn="l">
              <a:spcBef>
                <a:spcPts val="0"/>
              </a:spcBef>
              <a:spcAft>
                <a:spcPts val="1333"/>
              </a:spcAft>
              <a:buClr>
                <a:schemeClr val="lt1"/>
              </a:buClr>
              <a:buSzPts val="1600"/>
              <a:buFont typeface="Arial"/>
              <a:buNone/>
              <a:defRPr b="0" i="0" sz="1600" u="none" cap="none" strike="noStrike">
                <a:solidFill>
                  <a:schemeClr val="lt1"/>
                </a:solidFill>
                <a:latin typeface="Verdana"/>
                <a:ea typeface="Verdana"/>
                <a:cs typeface="Verdana"/>
                <a:sym typeface="Verdana"/>
              </a:defRPr>
            </a:lvl2pPr>
            <a:lvl3pPr indent="0" lvl="2" marL="1219170" marR="0" rtl="0" algn="ctr">
              <a:spcBef>
                <a:spcPts val="0"/>
              </a:spcBef>
              <a:spcAft>
                <a:spcPts val="1333"/>
              </a:spcAft>
              <a:buClr>
                <a:schemeClr val="dk1"/>
              </a:buClr>
              <a:buSzPts val="2400"/>
              <a:buFont typeface="Arial"/>
              <a:buNone/>
              <a:defRPr b="0" i="0" sz="2400" u="none" cap="none" strike="noStrike">
                <a:solidFill>
                  <a:schemeClr val="dk1"/>
                </a:solidFill>
                <a:latin typeface="Verdana"/>
                <a:ea typeface="Verdana"/>
                <a:cs typeface="Verdana"/>
                <a:sym typeface="Verdana"/>
              </a:defRPr>
            </a:lvl3pPr>
            <a:lvl4pPr indent="0" lvl="3" marL="1828754"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4pPr>
            <a:lvl5pPr indent="0" lvl="4" marL="2438339"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5pPr>
            <a:lvl6pPr indent="0" lvl="5" marL="3047924"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6pPr>
            <a:lvl7pPr indent="0" lvl="6" marL="3657509"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7pPr>
            <a:lvl8pPr indent="0" lvl="7" marL="4267093"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8pPr>
            <a:lvl9pPr indent="0" lvl="8" marL="4876678"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9pPr>
          </a:lstStyle>
          <a:p/>
        </p:txBody>
      </p:sp>
      <p:sp>
        <p:nvSpPr>
          <p:cNvPr id="16" name="Shape 16"/>
          <p:cNvSpPr txBox="1"/>
          <p:nvPr>
            <p:ph idx="2" type="body"/>
          </p:nvPr>
        </p:nvSpPr>
        <p:spPr>
          <a:xfrm>
            <a:off x="475200" y="6362699"/>
            <a:ext cx="5594349" cy="298451"/>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lt1"/>
              </a:buClr>
              <a:buSzPts val="1050"/>
              <a:buFont typeface="Verdana"/>
              <a:buNone/>
              <a:defRPr b="0" i="0" sz="105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 name="Shape 17"/>
          <p:cNvSpPr/>
          <p:nvPr>
            <p:ph idx="3" type="pic"/>
          </p:nvPr>
        </p:nvSpPr>
        <p:spPr>
          <a:xfrm>
            <a:off x="3393716" y="727595"/>
            <a:ext cx="5400000" cy="540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Divider - Deloitte blue">
    <p:bg>
      <p:bgPr>
        <a:solidFill>
          <a:schemeClr val="accent3"/>
        </a:solidFill>
      </p:bgPr>
    </p:bg>
    <p:spTree>
      <p:nvGrpSpPr>
        <p:cNvPr id="54" name="Shape 54"/>
        <p:cNvGrpSpPr/>
        <p:nvPr/>
      </p:nvGrpSpPr>
      <p:grpSpPr>
        <a:xfrm>
          <a:off x="0" y="0"/>
          <a:ext cx="0" cy="0"/>
          <a:chOff x="0" y="0"/>
          <a:chExt cx="0" cy="0"/>
        </a:xfrm>
      </p:grpSpPr>
      <p:sp>
        <p:nvSpPr>
          <p:cNvPr id="55" name="Shape 55"/>
          <p:cNvSpPr txBox="1"/>
          <p:nvPr>
            <p:ph type="title"/>
          </p:nvPr>
        </p:nvSpPr>
        <p:spPr>
          <a:xfrm>
            <a:off x="469900" y="1705668"/>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lt1"/>
              </a:buClr>
              <a:buSzPts val="3850"/>
              <a:buFont typeface="Verdana"/>
              <a:buNone/>
              <a:defRPr b="1" i="0" sz="385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56" name="Shape 56"/>
          <p:cNvSpPr txBox="1"/>
          <p:nvPr>
            <p:ph idx="1" type="body"/>
          </p:nvPr>
        </p:nvSpPr>
        <p:spPr>
          <a:xfrm>
            <a:off x="469900" y="3429000"/>
            <a:ext cx="10418233"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lt1"/>
              </a:buClr>
              <a:buSzPts val="3850"/>
              <a:buFont typeface="Verdana"/>
              <a:buNone/>
              <a:defRPr b="0" i="0" sz="3850" u="none" cap="none" strike="noStrike">
                <a:solidFill>
                  <a:schemeClr val="lt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
        <p:nvSpPr>
          <p:cNvPr id="57" name="Shape 57"/>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58" name="Shape 58"/>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59" name="Shape 59"/>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Divider - Deloitte dark blue">
    <p:bg>
      <p:bgPr>
        <a:solidFill>
          <a:schemeClr val="accent4"/>
        </a:solidFill>
      </p:bgPr>
    </p:bg>
    <p:spTree>
      <p:nvGrpSpPr>
        <p:cNvPr id="60" name="Shape 60"/>
        <p:cNvGrpSpPr/>
        <p:nvPr/>
      </p:nvGrpSpPr>
      <p:grpSpPr>
        <a:xfrm>
          <a:off x="0" y="0"/>
          <a:ext cx="0" cy="0"/>
          <a:chOff x="0" y="0"/>
          <a:chExt cx="0" cy="0"/>
        </a:xfrm>
      </p:grpSpPr>
      <p:sp>
        <p:nvSpPr>
          <p:cNvPr id="61" name="Shape 61"/>
          <p:cNvSpPr txBox="1"/>
          <p:nvPr>
            <p:ph type="title"/>
          </p:nvPr>
        </p:nvSpPr>
        <p:spPr>
          <a:xfrm>
            <a:off x="469900" y="1705668"/>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lt1"/>
              </a:buClr>
              <a:buSzPts val="3850"/>
              <a:buFont typeface="Verdana"/>
              <a:buNone/>
              <a:defRPr b="1" i="0" sz="385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62" name="Shape 62"/>
          <p:cNvSpPr txBox="1"/>
          <p:nvPr>
            <p:ph idx="1" type="body"/>
          </p:nvPr>
        </p:nvSpPr>
        <p:spPr>
          <a:xfrm>
            <a:off x="469900" y="3429000"/>
            <a:ext cx="10418233"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lt1"/>
              </a:buClr>
              <a:buSzPts val="3850"/>
              <a:buFont typeface="Verdana"/>
              <a:buNone/>
              <a:defRPr b="0" i="0" sz="3850" u="none" cap="none" strike="noStrike">
                <a:solidFill>
                  <a:schemeClr val="lt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
        <p:nvSpPr>
          <p:cNvPr id="63" name="Shape 63"/>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64" name="Shape 64"/>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65" name="Shape 65"/>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Divider - Deloitte white">
    <p:bg>
      <p:bgPr>
        <a:solidFill>
          <a:schemeClr val="lt1"/>
        </a:solidFill>
      </p:bgPr>
    </p:bg>
    <p:spTree>
      <p:nvGrpSpPr>
        <p:cNvPr id="66" name="Shape 66"/>
        <p:cNvGrpSpPr/>
        <p:nvPr/>
      </p:nvGrpSpPr>
      <p:grpSpPr>
        <a:xfrm>
          <a:off x="0" y="0"/>
          <a:ext cx="0" cy="0"/>
          <a:chOff x="0" y="0"/>
          <a:chExt cx="0" cy="0"/>
        </a:xfrm>
      </p:grpSpPr>
      <p:sp>
        <p:nvSpPr>
          <p:cNvPr id="67" name="Shape 67"/>
          <p:cNvSpPr txBox="1"/>
          <p:nvPr>
            <p:ph type="title"/>
          </p:nvPr>
        </p:nvSpPr>
        <p:spPr>
          <a:xfrm>
            <a:off x="469901" y="1705668"/>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dk1"/>
              </a:buClr>
              <a:buSzPts val="3850"/>
              <a:buFont typeface="Verdana"/>
              <a:buNone/>
              <a:defRPr b="1" i="0" sz="385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68" name="Shape 68"/>
          <p:cNvSpPr txBox="1"/>
          <p:nvPr>
            <p:ph idx="1" type="body"/>
          </p:nvPr>
        </p:nvSpPr>
        <p:spPr>
          <a:xfrm>
            <a:off x="469900" y="3429000"/>
            <a:ext cx="10541000"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dk1"/>
              </a:buClr>
              <a:buSzPts val="3850"/>
              <a:buFont typeface="Verdana"/>
              <a:buNone/>
              <a:defRPr b="0" i="0" sz="3850" u="none" cap="none" strike="noStrike">
                <a:solidFill>
                  <a:schemeClr val="dk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Key statement dark green">
    <p:bg>
      <p:bgPr>
        <a:solidFill>
          <a:schemeClr val="accent2"/>
        </a:solidFill>
      </p:bgPr>
    </p:bg>
    <p:spTree>
      <p:nvGrpSpPr>
        <p:cNvPr id="69" name="Shape 69"/>
        <p:cNvGrpSpPr/>
        <p:nvPr/>
      </p:nvGrpSpPr>
      <p:grpSpPr>
        <a:xfrm>
          <a:off x="0" y="0"/>
          <a:ext cx="0" cy="0"/>
          <a:chOff x="0" y="0"/>
          <a:chExt cx="0" cy="0"/>
        </a:xfrm>
      </p:grpSpPr>
      <p:sp>
        <p:nvSpPr>
          <p:cNvPr id="70" name="Shape 70"/>
          <p:cNvSpPr txBox="1"/>
          <p:nvPr>
            <p:ph idx="1" type="body"/>
          </p:nvPr>
        </p:nvSpPr>
        <p:spPr>
          <a:xfrm>
            <a:off x="480484" y="1590675"/>
            <a:ext cx="9029604" cy="4708525"/>
          </a:xfrm>
          <a:prstGeom prst="rect">
            <a:avLst/>
          </a:prstGeom>
          <a:noFill/>
          <a:ln>
            <a:noFill/>
          </a:ln>
        </p:spPr>
        <p:txBody>
          <a:bodyPr anchorCtr="0" anchor="t" bIns="91425" lIns="91425" rIns="91425" wrap="square" tIns="91425"/>
          <a:lstStyle>
            <a:lvl1pPr indent="0" lvl="0" marL="0" marR="0" rtl="0" algn="l">
              <a:spcBef>
                <a:spcPts val="4800"/>
              </a:spcBef>
              <a:spcAft>
                <a:spcPts val="1333"/>
              </a:spcAft>
              <a:buClr>
                <a:schemeClr val="lt1"/>
              </a:buClr>
              <a:buSzPts val="2800"/>
              <a:buFont typeface="Verdana"/>
              <a:buNone/>
              <a:defRPr b="0" i="0" sz="2800" u="none" cap="none" strike="noStrike">
                <a:solidFill>
                  <a:schemeClr val="lt1"/>
                </a:solidFill>
                <a:latin typeface="Verdana"/>
                <a:ea typeface="Verdana"/>
                <a:cs typeface="Verdana"/>
                <a:sym typeface="Verdana"/>
              </a:defRPr>
            </a:lvl1pPr>
            <a:lvl2pPr indent="-355584" lvl="1" marL="609585"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2pPr>
            <a:lvl3pPr indent="127000" lvl="2" marL="2794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3pPr>
            <a:lvl4pPr indent="127000" lvl="3" marL="4318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4pPr>
            <a:lvl5pPr indent="127000" lvl="4" marL="5842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71" name="Shape 71"/>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72" name="Shape 72"/>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73" name="Shape 73"/>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Key statement dark blue">
    <p:bg>
      <p:bgPr>
        <a:solidFill>
          <a:schemeClr val="accent4"/>
        </a:solidFill>
      </p:bgPr>
    </p:bg>
    <p:spTree>
      <p:nvGrpSpPr>
        <p:cNvPr id="74" name="Shape 74"/>
        <p:cNvGrpSpPr/>
        <p:nvPr/>
      </p:nvGrpSpPr>
      <p:grpSpPr>
        <a:xfrm>
          <a:off x="0" y="0"/>
          <a:ext cx="0" cy="0"/>
          <a:chOff x="0" y="0"/>
          <a:chExt cx="0" cy="0"/>
        </a:xfrm>
      </p:grpSpPr>
      <p:sp>
        <p:nvSpPr>
          <p:cNvPr id="75" name="Shape 75"/>
          <p:cNvSpPr txBox="1"/>
          <p:nvPr>
            <p:ph idx="1" type="body"/>
          </p:nvPr>
        </p:nvSpPr>
        <p:spPr>
          <a:xfrm>
            <a:off x="480484" y="1590675"/>
            <a:ext cx="9029604" cy="4708525"/>
          </a:xfrm>
          <a:prstGeom prst="rect">
            <a:avLst/>
          </a:prstGeom>
          <a:noFill/>
          <a:ln>
            <a:noFill/>
          </a:ln>
        </p:spPr>
        <p:txBody>
          <a:bodyPr anchorCtr="0" anchor="t" bIns="91425" lIns="91425" rIns="91425" wrap="square" tIns="91425"/>
          <a:lstStyle>
            <a:lvl1pPr indent="0" lvl="0" marL="0" marR="0" rtl="0" algn="l">
              <a:spcBef>
                <a:spcPts val="4800"/>
              </a:spcBef>
              <a:spcAft>
                <a:spcPts val="1333"/>
              </a:spcAft>
              <a:buClr>
                <a:schemeClr val="lt1"/>
              </a:buClr>
              <a:buSzPts val="2800"/>
              <a:buFont typeface="Verdana"/>
              <a:buNone/>
              <a:defRPr b="0" i="0" sz="2800" u="none" cap="none" strike="noStrike">
                <a:solidFill>
                  <a:schemeClr val="lt1"/>
                </a:solidFill>
                <a:latin typeface="Verdana"/>
                <a:ea typeface="Verdana"/>
                <a:cs typeface="Verdana"/>
                <a:sym typeface="Verdana"/>
              </a:defRPr>
            </a:lvl1pPr>
            <a:lvl2pPr indent="-355584" lvl="1" marL="609585"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2pPr>
            <a:lvl3pPr indent="127000" lvl="2" marL="2794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3pPr>
            <a:lvl4pPr indent="127000" lvl="3" marL="4318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4pPr>
            <a:lvl5pPr indent="127000" lvl="4" marL="5842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76" name="Shape 76"/>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77" name="Shape 77"/>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78" name="Shape 78"/>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Key statement teal">
    <p:bg>
      <p:bgPr>
        <a:solidFill>
          <a:schemeClr val="accent5"/>
        </a:solidFill>
      </p:bgPr>
    </p:bg>
    <p:spTree>
      <p:nvGrpSpPr>
        <p:cNvPr id="79" name="Shape 79"/>
        <p:cNvGrpSpPr/>
        <p:nvPr/>
      </p:nvGrpSpPr>
      <p:grpSpPr>
        <a:xfrm>
          <a:off x="0" y="0"/>
          <a:ext cx="0" cy="0"/>
          <a:chOff x="0" y="0"/>
          <a:chExt cx="0" cy="0"/>
        </a:xfrm>
      </p:grpSpPr>
      <p:sp>
        <p:nvSpPr>
          <p:cNvPr id="80" name="Shape 80"/>
          <p:cNvSpPr txBox="1"/>
          <p:nvPr>
            <p:ph idx="1" type="body"/>
          </p:nvPr>
        </p:nvSpPr>
        <p:spPr>
          <a:xfrm>
            <a:off x="480484" y="1590675"/>
            <a:ext cx="9029604" cy="4708525"/>
          </a:xfrm>
          <a:prstGeom prst="rect">
            <a:avLst/>
          </a:prstGeom>
          <a:noFill/>
          <a:ln>
            <a:noFill/>
          </a:ln>
        </p:spPr>
        <p:txBody>
          <a:bodyPr anchorCtr="0" anchor="t" bIns="91425" lIns="91425" rIns="91425" wrap="square" tIns="91425"/>
          <a:lstStyle>
            <a:lvl1pPr indent="0" lvl="0" marL="0" marR="0" rtl="0" algn="l">
              <a:spcBef>
                <a:spcPts val="4800"/>
              </a:spcBef>
              <a:spcAft>
                <a:spcPts val="1333"/>
              </a:spcAft>
              <a:buClr>
                <a:schemeClr val="lt1"/>
              </a:buClr>
              <a:buSzPts val="2800"/>
              <a:buFont typeface="Verdana"/>
              <a:buNone/>
              <a:defRPr b="0" i="0" sz="2800" u="none" cap="none" strike="noStrike">
                <a:solidFill>
                  <a:schemeClr val="lt1"/>
                </a:solidFill>
                <a:latin typeface="Verdana"/>
                <a:ea typeface="Verdana"/>
                <a:cs typeface="Verdana"/>
                <a:sym typeface="Verdana"/>
              </a:defRPr>
            </a:lvl1pPr>
            <a:lvl2pPr indent="-355584" lvl="1" marL="609585"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2pPr>
            <a:lvl3pPr indent="127000" lvl="2" marL="2794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3pPr>
            <a:lvl4pPr indent="127000" lvl="3" marL="4318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4pPr>
            <a:lvl5pPr indent="127000" lvl="4" marL="5842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81" name="Shape 81"/>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82" name="Shape 82"/>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83" name="Shape 83"/>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Key statement black">
    <p:bg>
      <p:bgPr>
        <a:solidFill>
          <a:schemeClr val="dk1"/>
        </a:solidFill>
      </p:bgPr>
    </p:bg>
    <p:spTree>
      <p:nvGrpSpPr>
        <p:cNvPr id="84" name="Shape 84"/>
        <p:cNvGrpSpPr/>
        <p:nvPr/>
      </p:nvGrpSpPr>
      <p:grpSpPr>
        <a:xfrm>
          <a:off x="0" y="0"/>
          <a:ext cx="0" cy="0"/>
          <a:chOff x="0" y="0"/>
          <a:chExt cx="0" cy="0"/>
        </a:xfrm>
      </p:grpSpPr>
      <p:sp>
        <p:nvSpPr>
          <p:cNvPr id="85" name="Shape 85"/>
          <p:cNvSpPr txBox="1"/>
          <p:nvPr>
            <p:ph idx="1" type="body"/>
          </p:nvPr>
        </p:nvSpPr>
        <p:spPr>
          <a:xfrm>
            <a:off x="480484" y="1590675"/>
            <a:ext cx="9029604" cy="4708525"/>
          </a:xfrm>
          <a:prstGeom prst="rect">
            <a:avLst/>
          </a:prstGeom>
          <a:noFill/>
          <a:ln>
            <a:noFill/>
          </a:ln>
        </p:spPr>
        <p:txBody>
          <a:bodyPr anchorCtr="0" anchor="t" bIns="91425" lIns="91425" rIns="91425" wrap="square" tIns="91425"/>
          <a:lstStyle>
            <a:lvl1pPr indent="0" lvl="0" marL="0" marR="0" rtl="0" algn="l">
              <a:spcBef>
                <a:spcPts val="4800"/>
              </a:spcBef>
              <a:spcAft>
                <a:spcPts val="1333"/>
              </a:spcAft>
              <a:buClr>
                <a:schemeClr val="lt1"/>
              </a:buClr>
              <a:buSzPts val="2800"/>
              <a:buFont typeface="Verdana"/>
              <a:buNone/>
              <a:defRPr b="0" i="0" sz="2800" u="none" cap="none" strike="noStrike">
                <a:solidFill>
                  <a:schemeClr val="lt1"/>
                </a:solidFill>
                <a:latin typeface="Verdana"/>
                <a:ea typeface="Verdana"/>
                <a:cs typeface="Verdana"/>
                <a:sym typeface="Verdana"/>
              </a:defRPr>
            </a:lvl1pPr>
            <a:lvl2pPr indent="-355584" lvl="1" marL="609585"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2pPr>
            <a:lvl3pPr indent="127000" lvl="2" marL="2794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3pPr>
            <a:lvl4pPr indent="127000" lvl="3" marL="4318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4pPr>
            <a:lvl5pPr indent="127000" lvl="4" marL="5842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86" name="Shape 86"/>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87" name="Shape 87"/>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88" name="Shape 88"/>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Key statement white">
    <p:bg>
      <p:bgPr>
        <a:solidFill>
          <a:schemeClr val="lt1"/>
        </a:solidFill>
      </p:bgPr>
    </p:bg>
    <p:spTree>
      <p:nvGrpSpPr>
        <p:cNvPr id="89" name="Shape 89"/>
        <p:cNvGrpSpPr/>
        <p:nvPr/>
      </p:nvGrpSpPr>
      <p:grpSpPr>
        <a:xfrm>
          <a:off x="0" y="0"/>
          <a:ext cx="0" cy="0"/>
          <a:chOff x="0" y="0"/>
          <a:chExt cx="0" cy="0"/>
        </a:xfrm>
      </p:grpSpPr>
      <p:sp>
        <p:nvSpPr>
          <p:cNvPr id="90" name="Shape 90"/>
          <p:cNvSpPr txBox="1"/>
          <p:nvPr>
            <p:ph idx="1" type="body"/>
          </p:nvPr>
        </p:nvSpPr>
        <p:spPr>
          <a:xfrm>
            <a:off x="469900" y="1590675"/>
            <a:ext cx="9029604" cy="4708525"/>
          </a:xfrm>
          <a:prstGeom prst="rect">
            <a:avLst/>
          </a:prstGeom>
          <a:noFill/>
          <a:ln>
            <a:noFill/>
          </a:ln>
        </p:spPr>
        <p:txBody>
          <a:bodyPr anchorCtr="0" anchor="t" bIns="91425" lIns="91425" rIns="91425" wrap="square" tIns="91425"/>
          <a:lstStyle>
            <a:lvl1pPr indent="0" lvl="0" marL="0" marR="0" rtl="0" algn="l">
              <a:spcBef>
                <a:spcPts val="4800"/>
              </a:spcBef>
              <a:spcAft>
                <a:spcPts val="1333"/>
              </a:spcAft>
              <a:buClr>
                <a:schemeClr val="dk1"/>
              </a:buClr>
              <a:buSzPts val="2800"/>
              <a:buFont typeface="Verdana"/>
              <a:buNone/>
              <a:defRPr b="0" i="0" sz="2800" u="none" cap="none" strike="noStrike">
                <a:solidFill>
                  <a:schemeClr val="dk1"/>
                </a:solidFill>
                <a:latin typeface="Verdana"/>
                <a:ea typeface="Verdana"/>
                <a:cs typeface="Verdana"/>
                <a:sym typeface="Verdana"/>
              </a:defRPr>
            </a:lvl1pPr>
            <a:lvl2pPr indent="-355584" lvl="1" marL="609585"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2pPr>
            <a:lvl3pPr indent="127000" lvl="2" marL="2794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3pPr>
            <a:lvl4pPr indent="127000" lvl="3" marL="4318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4pPr>
            <a:lvl5pPr indent="127000" lvl="4" marL="584200" marR="0" rtl="0" algn="l">
              <a:spcBef>
                <a:spcPts val="0"/>
              </a:spcBef>
              <a:spcAft>
                <a:spcPts val="1333"/>
              </a:spcAft>
              <a:buClr>
                <a:schemeClr val="lt2"/>
              </a:buClr>
              <a:buSzPts val="4000"/>
              <a:buFont typeface="Arial"/>
              <a:buChar char="−"/>
              <a:defRPr b="0" i="0" sz="4000" u="none" cap="none" strike="noStrike">
                <a:solidFill>
                  <a:schemeClr val="lt2"/>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ntents with image">
    <p:spTree>
      <p:nvGrpSpPr>
        <p:cNvPr id="91" name="Shape 91"/>
        <p:cNvGrpSpPr/>
        <p:nvPr/>
      </p:nvGrpSpPr>
      <p:grpSpPr>
        <a:xfrm>
          <a:off x="0" y="0"/>
          <a:ext cx="0" cy="0"/>
          <a:chOff x="0" y="0"/>
          <a:chExt cx="0" cy="0"/>
        </a:xfrm>
      </p:grpSpPr>
      <p:sp>
        <p:nvSpPr>
          <p:cNvPr id="92" name="Shape 92"/>
          <p:cNvSpPr/>
          <p:nvPr>
            <p:ph idx="2" type="pic"/>
          </p:nvPr>
        </p:nvSpPr>
        <p:spPr>
          <a:xfrm>
            <a:off x="5604867" y="1700213"/>
            <a:ext cx="6117233" cy="4598988"/>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93" name="Shape 93"/>
          <p:cNvSpPr txBox="1"/>
          <p:nvPr>
            <p:ph idx="1" type="body"/>
          </p:nvPr>
        </p:nvSpPr>
        <p:spPr>
          <a:xfrm>
            <a:off x="469900" y="1665290"/>
            <a:ext cx="4333663" cy="463391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94" name="Shape 94"/>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95" name="Shape 95"/>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1 column text">
    <p:spTree>
      <p:nvGrpSpPr>
        <p:cNvPr id="96" name="Shape 96"/>
        <p:cNvGrpSpPr/>
        <p:nvPr/>
      </p:nvGrpSpPr>
      <p:grpSpPr>
        <a:xfrm>
          <a:off x="0" y="0"/>
          <a:ext cx="0" cy="0"/>
          <a:chOff x="0" y="0"/>
          <a:chExt cx="0" cy="0"/>
        </a:xfrm>
      </p:grpSpPr>
      <p:sp>
        <p:nvSpPr>
          <p:cNvPr id="97" name="Shape 97"/>
          <p:cNvSpPr txBox="1"/>
          <p:nvPr>
            <p:ph idx="1" type="body"/>
          </p:nvPr>
        </p:nvSpPr>
        <p:spPr>
          <a:xfrm>
            <a:off x="469900" y="1665290"/>
            <a:ext cx="11252200" cy="463391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98" name="Shape 98"/>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ontents">
    <p:spTree>
      <p:nvGrpSpPr>
        <p:cNvPr id="18" name="Shape 18"/>
        <p:cNvGrpSpPr/>
        <p:nvPr/>
      </p:nvGrpSpPr>
      <p:grpSpPr>
        <a:xfrm>
          <a:off x="0" y="0"/>
          <a:ext cx="0" cy="0"/>
          <a:chOff x="0" y="0"/>
          <a:chExt cx="0" cy="0"/>
        </a:xfrm>
      </p:grpSpPr>
      <p:sp>
        <p:nvSpPr>
          <p:cNvPr id="19" name="Shape 19"/>
          <p:cNvSpPr txBox="1"/>
          <p:nvPr>
            <p:ph idx="1" type="body"/>
          </p:nvPr>
        </p:nvSpPr>
        <p:spPr>
          <a:xfrm>
            <a:off x="469900" y="1665291"/>
            <a:ext cx="9348787" cy="463391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 name="Shape 20"/>
          <p:cNvSpPr txBox="1"/>
          <p:nvPr>
            <p:ph idx="2"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 name="Shape 21"/>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ubtitle &amp; 1 column - large">
    <p:spTree>
      <p:nvGrpSpPr>
        <p:cNvPr id="99" name="Shape 99"/>
        <p:cNvGrpSpPr/>
        <p:nvPr/>
      </p:nvGrpSpPr>
      <p:grpSpPr>
        <a:xfrm>
          <a:off x="0" y="0"/>
          <a:ext cx="0" cy="0"/>
          <a:chOff x="0" y="0"/>
          <a:chExt cx="0" cy="0"/>
        </a:xfrm>
      </p:grpSpPr>
      <p:sp>
        <p:nvSpPr>
          <p:cNvPr id="100" name="Shape 100"/>
          <p:cNvSpPr txBox="1"/>
          <p:nvPr>
            <p:ph idx="1" type="body"/>
          </p:nvPr>
        </p:nvSpPr>
        <p:spPr>
          <a:xfrm>
            <a:off x="469900" y="1676402"/>
            <a:ext cx="11252200" cy="4622799"/>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600"/>
              <a:buFont typeface="Verdana"/>
              <a:buNone/>
              <a:defRPr b="0" i="0" sz="1600" u="none" cap="none" strike="noStrike">
                <a:solidFill>
                  <a:schemeClr val="dk1"/>
                </a:solidFill>
                <a:latin typeface="Verdana"/>
                <a:ea typeface="Verdana"/>
                <a:cs typeface="Verdana"/>
                <a:sym typeface="Verdana"/>
              </a:defRPr>
            </a:lvl1pPr>
            <a:lvl2pPr indent="-25400" lvl="1" marL="1270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2pPr>
            <a:lvl3pPr indent="-25400" lvl="2" marL="2794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3pPr>
            <a:lvl4pPr indent="-25400" lvl="3" marL="4318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4pPr>
            <a:lvl5pPr indent="-25400" lvl="4" marL="5842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5pPr>
            <a:lvl6pPr indent="-99748" lvl="5"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6pPr>
            <a:lvl7pPr indent="-99748" lvl="6"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7pPr>
            <a:lvl8pPr indent="-99748" lvl="7"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8pPr>
            <a:lvl9pPr indent="-99748" lvl="8"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9pPr>
          </a:lstStyle>
          <a:p/>
        </p:txBody>
      </p:sp>
      <p:sp>
        <p:nvSpPr>
          <p:cNvPr id="101" name="Shape 101"/>
          <p:cNvSpPr txBox="1"/>
          <p:nvPr>
            <p:ph idx="2"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02" name="Shape 102"/>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ubtitle &amp; chart">
    <p:spTree>
      <p:nvGrpSpPr>
        <p:cNvPr id="103" name="Shape 103"/>
        <p:cNvGrpSpPr/>
        <p:nvPr/>
      </p:nvGrpSpPr>
      <p:grpSpPr>
        <a:xfrm>
          <a:off x="0" y="0"/>
          <a:ext cx="0" cy="0"/>
          <a:chOff x="0" y="0"/>
          <a:chExt cx="0" cy="0"/>
        </a:xfrm>
      </p:grpSpPr>
      <p:sp>
        <p:nvSpPr>
          <p:cNvPr id="104" name="Shape 104"/>
          <p:cNvSpPr/>
          <p:nvPr>
            <p:ph idx="2" type="chart"/>
          </p:nvPr>
        </p:nvSpPr>
        <p:spPr>
          <a:xfrm>
            <a:off x="468000" y="2054581"/>
            <a:ext cx="11252200" cy="3928209"/>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05" name="Shape 105"/>
          <p:cNvSpPr txBox="1"/>
          <p:nvPr>
            <p:ph idx="1" type="body"/>
          </p:nvPr>
        </p:nvSpPr>
        <p:spPr>
          <a:xfrm>
            <a:off x="468000" y="1659816"/>
            <a:ext cx="11252200" cy="35718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06" name="Shape 106"/>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07" name="Shape 107"/>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3 chart">
    <p:spTree>
      <p:nvGrpSpPr>
        <p:cNvPr id="108" name="Shape 108"/>
        <p:cNvGrpSpPr/>
        <p:nvPr/>
      </p:nvGrpSpPr>
      <p:grpSpPr>
        <a:xfrm>
          <a:off x="0" y="0"/>
          <a:ext cx="0" cy="0"/>
          <a:chOff x="0" y="0"/>
          <a:chExt cx="0" cy="0"/>
        </a:xfrm>
      </p:grpSpPr>
      <p:sp>
        <p:nvSpPr>
          <p:cNvPr id="109" name="Shape 109"/>
          <p:cNvSpPr/>
          <p:nvPr>
            <p:ph idx="2" type="chart"/>
          </p:nvPr>
        </p:nvSpPr>
        <p:spPr>
          <a:xfrm>
            <a:off x="468000" y="2051999"/>
            <a:ext cx="3600000" cy="393079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0" name="Shape 110"/>
          <p:cNvSpPr txBox="1"/>
          <p:nvPr>
            <p:ph idx="1" type="body"/>
          </p:nvPr>
        </p:nvSpPr>
        <p:spPr>
          <a:xfrm>
            <a:off x="468000" y="1665289"/>
            <a:ext cx="3600000" cy="392112"/>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1" name="Shape 111"/>
          <p:cNvSpPr/>
          <p:nvPr>
            <p:ph idx="3" type="chart"/>
          </p:nvPr>
        </p:nvSpPr>
        <p:spPr>
          <a:xfrm>
            <a:off x="4296000" y="2051998"/>
            <a:ext cx="3600000" cy="393079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2" name="Shape 112"/>
          <p:cNvSpPr txBox="1"/>
          <p:nvPr>
            <p:ph idx="4" type="body"/>
          </p:nvPr>
        </p:nvSpPr>
        <p:spPr>
          <a:xfrm>
            <a:off x="4296003" y="1665288"/>
            <a:ext cx="3600000" cy="392112"/>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3" name="Shape 113"/>
          <p:cNvSpPr/>
          <p:nvPr>
            <p:ph idx="5" type="chart"/>
          </p:nvPr>
        </p:nvSpPr>
        <p:spPr>
          <a:xfrm>
            <a:off x="8086960" y="2051999"/>
            <a:ext cx="3600000" cy="393079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4" name="Shape 114"/>
          <p:cNvSpPr txBox="1"/>
          <p:nvPr>
            <p:ph idx="6" type="body"/>
          </p:nvPr>
        </p:nvSpPr>
        <p:spPr>
          <a:xfrm>
            <a:off x="8086959" y="1659145"/>
            <a:ext cx="3600000" cy="398256"/>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5" name="Shape 115"/>
          <p:cNvSpPr txBox="1"/>
          <p:nvPr>
            <p:ph idx="7"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6" name="Shape 116"/>
          <p:cNvSpPr txBox="1"/>
          <p:nvPr>
            <p:ph type="title"/>
          </p:nvPr>
        </p:nvSpPr>
        <p:spPr>
          <a:xfrm>
            <a:off x="469900" y="402586"/>
            <a:ext cx="11252200" cy="334101"/>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lumns of text">
    <p:spTree>
      <p:nvGrpSpPr>
        <p:cNvPr id="117" name="Shape 117"/>
        <p:cNvGrpSpPr/>
        <p:nvPr/>
      </p:nvGrpSpPr>
      <p:grpSpPr>
        <a:xfrm>
          <a:off x="0" y="0"/>
          <a:ext cx="0" cy="0"/>
          <a:chOff x="0" y="0"/>
          <a:chExt cx="0" cy="0"/>
        </a:xfrm>
      </p:grpSpPr>
      <p:sp>
        <p:nvSpPr>
          <p:cNvPr id="118" name="Shape 118"/>
          <p:cNvSpPr txBox="1"/>
          <p:nvPr>
            <p:ph idx="1" type="body"/>
          </p:nvPr>
        </p:nvSpPr>
        <p:spPr>
          <a:xfrm>
            <a:off x="468000" y="1665288"/>
            <a:ext cx="5328000" cy="462250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19" name="Shape 119"/>
          <p:cNvSpPr txBox="1"/>
          <p:nvPr>
            <p:ph idx="2" type="body"/>
          </p:nvPr>
        </p:nvSpPr>
        <p:spPr>
          <a:xfrm>
            <a:off x="6394100" y="1656000"/>
            <a:ext cx="5328000" cy="463179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20" name="Shape 120"/>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21" name="Shape 121"/>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lumn content">
    <p:spTree>
      <p:nvGrpSpPr>
        <p:cNvPr id="122" name="Shape 122"/>
        <p:cNvGrpSpPr/>
        <p:nvPr/>
      </p:nvGrpSpPr>
      <p:grpSpPr>
        <a:xfrm>
          <a:off x="0" y="0"/>
          <a:ext cx="0" cy="0"/>
          <a:chOff x="0" y="0"/>
          <a:chExt cx="0" cy="0"/>
        </a:xfrm>
      </p:grpSpPr>
      <p:sp>
        <p:nvSpPr>
          <p:cNvPr id="123" name="Shape 123"/>
          <p:cNvSpPr txBox="1"/>
          <p:nvPr>
            <p:ph idx="1" type="body"/>
          </p:nvPr>
        </p:nvSpPr>
        <p:spPr>
          <a:xfrm>
            <a:off x="469900" y="1665289"/>
            <a:ext cx="4431857" cy="4633913"/>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24" name="Shape 124"/>
          <p:cNvSpPr txBox="1"/>
          <p:nvPr>
            <p:ph idx="2" type="body"/>
          </p:nvPr>
        </p:nvSpPr>
        <p:spPr>
          <a:xfrm>
            <a:off x="5482100" y="1700213"/>
            <a:ext cx="6240000" cy="4598989"/>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25" name="Shape 125"/>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26" name="Shape 126"/>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lumns - large">
    <p:spTree>
      <p:nvGrpSpPr>
        <p:cNvPr id="127" name="Shape 127"/>
        <p:cNvGrpSpPr/>
        <p:nvPr/>
      </p:nvGrpSpPr>
      <p:grpSpPr>
        <a:xfrm>
          <a:off x="0" y="0"/>
          <a:ext cx="0" cy="0"/>
          <a:chOff x="0" y="0"/>
          <a:chExt cx="0" cy="0"/>
        </a:xfrm>
      </p:grpSpPr>
      <p:sp>
        <p:nvSpPr>
          <p:cNvPr id="128" name="Shape 128"/>
          <p:cNvSpPr txBox="1"/>
          <p:nvPr>
            <p:ph idx="1" type="body"/>
          </p:nvPr>
        </p:nvSpPr>
        <p:spPr>
          <a:xfrm>
            <a:off x="469900" y="1665288"/>
            <a:ext cx="5328000" cy="4633912"/>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600"/>
              <a:buFont typeface="Verdana"/>
              <a:buNone/>
              <a:defRPr b="0" i="0" sz="1600" u="none" cap="none" strike="noStrike">
                <a:solidFill>
                  <a:schemeClr val="dk1"/>
                </a:solidFill>
                <a:latin typeface="Verdana"/>
                <a:ea typeface="Verdana"/>
                <a:cs typeface="Verdana"/>
                <a:sym typeface="Verdana"/>
              </a:defRPr>
            </a:lvl1pPr>
            <a:lvl2pPr indent="-25400" lvl="1" marL="1270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2pPr>
            <a:lvl3pPr indent="-25400" lvl="2" marL="2794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3pPr>
            <a:lvl4pPr indent="-25400" lvl="3" marL="4318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4pPr>
            <a:lvl5pPr indent="-63500" lvl="4" marL="584200" marR="0" rtl="0" algn="l">
              <a:spcBef>
                <a:spcPts val="0"/>
              </a:spcBef>
              <a:spcAft>
                <a:spcPts val="1333"/>
              </a:spcAft>
              <a:buClr>
                <a:schemeClr val="dk1"/>
              </a:buClr>
              <a:buSzPts val="1000"/>
              <a:buFont typeface="Arial"/>
              <a:buChar char="−"/>
              <a:defRPr b="0" i="0" sz="1000" u="none" cap="none" strike="noStrike">
                <a:solidFill>
                  <a:schemeClr val="dk1"/>
                </a:solidFill>
                <a:latin typeface="Verdana"/>
                <a:ea typeface="Verdana"/>
                <a:cs typeface="Verdana"/>
                <a:sym typeface="Verdana"/>
              </a:defRPr>
            </a:lvl5pPr>
            <a:lvl6pPr indent="-99748" lvl="5"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6pPr>
            <a:lvl7pPr indent="-99748" lvl="6"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7pPr>
            <a:lvl8pPr indent="-99748" lvl="7"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8pPr>
            <a:lvl9pPr indent="-99748" lvl="8"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9pPr>
          </a:lstStyle>
          <a:p/>
        </p:txBody>
      </p:sp>
      <p:sp>
        <p:nvSpPr>
          <p:cNvPr id="129" name="Shape 129"/>
          <p:cNvSpPr txBox="1"/>
          <p:nvPr>
            <p:ph idx="2" type="body"/>
          </p:nvPr>
        </p:nvSpPr>
        <p:spPr>
          <a:xfrm>
            <a:off x="6394100" y="1665288"/>
            <a:ext cx="5328000" cy="4633912"/>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600"/>
              <a:buFont typeface="Verdana"/>
              <a:buNone/>
              <a:defRPr b="0" i="0" sz="1600" u="none" cap="none" strike="noStrike">
                <a:solidFill>
                  <a:schemeClr val="dk1"/>
                </a:solidFill>
                <a:latin typeface="Verdana"/>
                <a:ea typeface="Verdana"/>
                <a:cs typeface="Verdana"/>
                <a:sym typeface="Verdana"/>
              </a:defRPr>
            </a:lvl1pPr>
            <a:lvl2pPr indent="-25400" lvl="1" marL="1270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2pPr>
            <a:lvl3pPr indent="-25400" lvl="2" marL="2794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3pPr>
            <a:lvl4pPr indent="-25400" lvl="3" marL="431800" marR="0" rtl="0" algn="l">
              <a:spcBef>
                <a:spcPts val="0"/>
              </a:spcBef>
              <a:spcAft>
                <a:spcPts val="1333"/>
              </a:spcAft>
              <a:buClr>
                <a:schemeClr val="dk1"/>
              </a:buClr>
              <a:buSzPts val="1600"/>
              <a:buFont typeface="Arial"/>
              <a:buChar char="◦"/>
              <a:defRPr b="0" i="0" sz="1600" u="none" cap="none" strike="noStrike">
                <a:solidFill>
                  <a:schemeClr val="dk1"/>
                </a:solidFill>
                <a:latin typeface="Verdana"/>
                <a:ea typeface="Verdana"/>
                <a:cs typeface="Verdana"/>
                <a:sym typeface="Verdana"/>
              </a:defRPr>
            </a:lvl4pPr>
            <a:lvl5pPr indent="-63500" lvl="4" marL="584200" marR="0" rtl="0" algn="l">
              <a:spcBef>
                <a:spcPts val="0"/>
              </a:spcBef>
              <a:spcAft>
                <a:spcPts val="1333"/>
              </a:spcAft>
              <a:buClr>
                <a:schemeClr val="dk1"/>
              </a:buClr>
              <a:buSzPts val="1000"/>
              <a:buFont typeface="Arial"/>
              <a:buChar char="−"/>
              <a:defRPr b="0" i="0" sz="1000" u="none" cap="none" strike="noStrike">
                <a:solidFill>
                  <a:schemeClr val="dk1"/>
                </a:solidFill>
                <a:latin typeface="Verdana"/>
                <a:ea typeface="Verdana"/>
                <a:cs typeface="Verdana"/>
                <a:sym typeface="Verdana"/>
              </a:defRPr>
            </a:lvl5pPr>
            <a:lvl6pPr indent="-99748" lvl="5"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6pPr>
            <a:lvl7pPr indent="-99748" lvl="6"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7pPr>
            <a:lvl8pPr indent="-99748" lvl="7"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8pPr>
            <a:lvl9pPr indent="-99748" lvl="8" marL="710382" marR="0" rtl="0" algn="l">
              <a:spcBef>
                <a:spcPts val="0"/>
              </a:spcBef>
              <a:spcAft>
                <a:spcPts val="1333"/>
              </a:spcAft>
              <a:buClr>
                <a:schemeClr val="dk1"/>
              </a:buClr>
              <a:buSzPts val="2133"/>
              <a:buFont typeface="Verdana"/>
              <a:buChar char="−"/>
              <a:defRPr b="0" i="0" sz="2133" u="none" cap="none" strike="noStrike">
                <a:solidFill>
                  <a:schemeClr val="dk1"/>
                </a:solidFill>
                <a:latin typeface="Verdana"/>
                <a:ea typeface="Verdana"/>
                <a:cs typeface="Verdana"/>
                <a:sym typeface="Verdana"/>
              </a:defRPr>
            </a:lvl9pPr>
          </a:lstStyle>
          <a:p/>
        </p:txBody>
      </p:sp>
      <p:sp>
        <p:nvSpPr>
          <p:cNvPr id="130" name="Shape 130"/>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1" name="Shape 131"/>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ext and chart">
    <p:spTree>
      <p:nvGrpSpPr>
        <p:cNvPr id="132" name="Shape 132"/>
        <p:cNvGrpSpPr/>
        <p:nvPr/>
      </p:nvGrpSpPr>
      <p:grpSpPr>
        <a:xfrm>
          <a:off x="0" y="0"/>
          <a:ext cx="0" cy="0"/>
          <a:chOff x="0" y="0"/>
          <a:chExt cx="0" cy="0"/>
        </a:xfrm>
      </p:grpSpPr>
      <p:sp>
        <p:nvSpPr>
          <p:cNvPr id="133" name="Shape 133"/>
          <p:cNvSpPr txBox="1"/>
          <p:nvPr>
            <p:ph idx="1" type="body"/>
          </p:nvPr>
        </p:nvSpPr>
        <p:spPr>
          <a:xfrm>
            <a:off x="469900" y="1665288"/>
            <a:ext cx="5480400" cy="4317502"/>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4" name="Shape 134"/>
          <p:cNvSpPr/>
          <p:nvPr>
            <p:ph idx="2" type="chart"/>
          </p:nvPr>
        </p:nvSpPr>
        <p:spPr>
          <a:xfrm>
            <a:off x="6239584" y="2125013"/>
            <a:ext cx="5482516" cy="385777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5" name="Shape 135"/>
          <p:cNvSpPr txBox="1"/>
          <p:nvPr>
            <p:ph idx="3" type="body"/>
          </p:nvPr>
        </p:nvSpPr>
        <p:spPr>
          <a:xfrm>
            <a:off x="6239584" y="1655763"/>
            <a:ext cx="5482516" cy="42068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6" name="Shape 136"/>
          <p:cNvSpPr txBox="1"/>
          <p:nvPr>
            <p:ph idx="4"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7" name="Shape 137"/>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hart">
    <p:spTree>
      <p:nvGrpSpPr>
        <p:cNvPr id="138" name="Shape 138"/>
        <p:cNvGrpSpPr/>
        <p:nvPr/>
      </p:nvGrpSpPr>
      <p:grpSpPr>
        <a:xfrm>
          <a:off x="0" y="0"/>
          <a:ext cx="0" cy="0"/>
          <a:chOff x="0" y="0"/>
          <a:chExt cx="0" cy="0"/>
        </a:xfrm>
      </p:grpSpPr>
      <p:sp>
        <p:nvSpPr>
          <p:cNvPr id="139" name="Shape 139"/>
          <p:cNvSpPr/>
          <p:nvPr>
            <p:ph idx="2" type="chart"/>
          </p:nvPr>
        </p:nvSpPr>
        <p:spPr>
          <a:xfrm>
            <a:off x="6239584" y="2125013"/>
            <a:ext cx="5482516" cy="385777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0" name="Shape 140"/>
          <p:cNvSpPr txBox="1"/>
          <p:nvPr>
            <p:ph idx="1" type="body"/>
          </p:nvPr>
        </p:nvSpPr>
        <p:spPr>
          <a:xfrm>
            <a:off x="6239585" y="1654028"/>
            <a:ext cx="5482516" cy="42068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1" name="Shape 141"/>
          <p:cNvSpPr/>
          <p:nvPr>
            <p:ph idx="3" type="chart"/>
          </p:nvPr>
        </p:nvSpPr>
        <p:spPr>
          <a:xfrm>
            <a:off x="469900" y="2125013"/>
            <a:ext cx="5482517" cy="385777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2" name="Shape 142"/>
          <p:cNvSpPr txBox="1"/>
          <p:nvPr>
            <p:ph idx="4" type="body"/>
          </p:nvPr>
        </p:nvSpPr>
        <p:spPr>
          <a:xfrm>
            <a:off x="469898" y="1665288"/>
            <a:ext cx="5482517" cy="40942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3" name="Shape 143"/>
          <p:cNvSpPr txBox="1"/>
          <p:nvPr>
            <p:ph idx="5"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4" name="Shape 144"/>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2 content with quote ">
    <p:spTree>
      <p:nvGrpSpPr>
        <p:cNvPr id="145" name="Shape 145"/>
        <p:cNvGrpSpPr/>
        <p:nvPr/>
      </p:nvGrpSpPr>
      <p:grpSpPr>
        <a:xfrm>
          <a:off x="0" y="0"/>
          <a:ext cx="0" cy="0"/>
          <a:chOff x="0" y="0"/>
          <a:chExt cx="0" cy="0"/>
        </a:xfrm>
      </p:grpSpPr>
      <p:sp>
        <p:nvSpPr>
          <p:cNvPr id="146" name="Shape 146"/>
          <p:cNvSpPr txBox="1"/>
          <p:nvPr>
            <p:ph idx="1" type="body"/>
          </p:nvPr>
        </p:nvSpPr>
        <p:spPr>
          <a:xfrm>
            <a:off x="7455116" y="1626099"/>
            <a:ext cx="4266983" cy="467310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accent3"/>
              </a:buClr>
              <a:buSzPts val="2400"/>
              <a:buFont typeface="Verdana"/>
              <a:buNone/>
              <a:defRPr b="0" i="0" sz="2400" u="none" cap="none" strike="noStrike">
                <a:solidFill>
                  <a:schemeClr val="accent3"/>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7" name="Shape 147"/>
          <p:cNvSpPr txBox="1"/>
          <p:nvPr>
            <p:ph idx="2" type="body"/>
          </p:nvPr>
        </p:nvSpPr>
        <p:spPr>
          <a:xfrm>
            <a:off x="469900" y="1665288"/>
            <a:ext cx="6660866" cy="4633913"/>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8" name="Shape 148"/>
          <p:cNvSpPr txBox="1"/>
          <p:nvPr>
            <p:ph idx="3"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49" name="Shape 149"/>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eam profile">
    <p:spTree>
      <p:nvGrpSpPr>
        <p:cNvPr id="150" name="Shape 150"/>
        <p:cNvGrpSpPr/>
        <p:nvPr/>
      </p:nvGrpSpPr>
      <p:grpSpPr>
        <a:xfrm>
          <a:off x="0" y="0"/>
          <a:ext cx="0" cy="0"/>
          <a:chOff x="0" y="0"/>
          <a:chExt cx="0" cy="0"/>
        </a:xfrm>
      </p:grpSpPr>
      <p:sp>
        <p:nvSpPr>
          <p:cNvPr id="151" name="Shape 151"/>
          <p:cNvSpPr/>
          <p:nvPr>
            <p:ph idx="2" type="pic"/>
          </p:nvPr>
        </p:nvSpPr>
        <p:spPr>
          <a:xfrm>
            <a:off x="488742" y="1700213"/>
            <a:ext cx="2664000" cy="126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2" name="Shape 152"/>
          <p:cNvSpPr/>
          <p:nvPr>
            <p:ph idx="3" type="pic"/>
          </p:nvPr>
        </p:nvSpPr>
        <p:spPr>
          <a:xfrm>
            <a:off x="3341040" y="1700212"/>
            <a:ext cx="2664000" cy="126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3" name="Shape 153"/>
          <p:cNvSpPr/>
          <p:nvPr>
            <p:ph idx="4" type="pic"/>
          </p:nvPr>
        </p:nvSpPr>
        <p:spPr>
          <a:xfrm>
            <a:off x="6193338" y="1700212"/>
            <a:ext cx="2664000" cy="126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4" name="Shape 154"/>
          <p:cNvSpPr/>
          <p:nvPr>
            <p:ph idx="5" type="pic"/>
          </p:nvPr>
        </p:nvSpPr>
        <p:spPr>
          <a:xfrm>
            <a:off x="9045636" y="1700212"/>
            <a:ext cx="2664000" cy="126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5" name="Shape 155"/>
          <p:cNvSpPr txBox="1"/>
          <p:nvPr>
            <p:ph idx="1" type="body"/>
          </p:nvPr>
        </p:nvSpPr>
        <p:spPr>
          <a:xfrm>
            <a:off x="482363" y="3076573"/>
            <a:ext cx="2640000" cy="3222628"/>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6" name="Shape 156"/>
          <p:cNvSpPr txBox="1"/>
          <p:nvPr>
            <p:ph idx="6" type="body"/>
          </p:nvPr>
        </p:nvSpPr>
        <p:spPr>
          <a:xfrm>
            <a:off x="6207211" y="3079742"/>
            <a:ext cx="2640000" cy="3222628"/>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7" name="Shape 157"/>
          <p:cNvSpPr txBox="1"/>
          <p:nvPr>
            <p:ph idx="7" type="body"/>
          </p:nvPr>
        </p:nvSpPr>
        <p:spPr>
          <a:xfrm>
            <a:off x="3344787" y="3076573"/>
            <a:ext cx="2640000" cy="3222628"/>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8" name="Shape 158"/>
          <p:cNvSpPr txBox="1"/>
          <p:nvPr>
            <p:ph idx="8" type="body"/>
          </p:nvPr>
        </p:nvSpPr>
        <p:spPr>
          <a:xfrm>
            <a:off x="9069636" y="3079742"/>
            <a:ext cx="2640000" cy="3222628"/>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0"/>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59" name="Shape 159"/>
          <p:cNvSpPr txBox="1"/>
          <p:nvPr>
            <p:ph idx="9"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60" name="Shape 160"/>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Divider - Deloitte black">
    <p:bg>
      <p:bgPr>
        <a:solidFill>
          <a:schemeClr val="dk1"/>
        </a:solidFill>
      </p:bgPr>
    </p:bg>
    <p:spTree>
      <p:nvGrpSpPr>
        <p:cNvPr id="22" name="Shape 22"/>
        <p:cNvGrpSpPr/>
        <p:nvPr/>
      </p:nvGrpSpPr>
      <p:grpSpPr>
        <a:xfrm>
          <a:off x="0" y="0"/>
          <a:ext cx="0" cy="0"/>
          <a:chOff x="0" y="0"/>
          <a:chExt cx="0" cy="0"/>
        </a:xfrm>
      </p:grpSpPr>
      <p:sp>
        <p:nvSpPr>
          <p:cNvPr id="23" name="Shape 23"/>
          <p:cNvSpPr txBox="1"/>
          <p:nvPr>
            <p:ph type="title"/>
          </p:nvPr>
        </p:nvSpPr>
        <p:spPr>
          <a:xfrm>
            <a:off x="469900" y="1705668"/>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lt1"/>
              </a:buClr>
              <a:buSzPts val="3850"/>
              <a:buFont typeface="Verdana"/>
              <a:buNone/>
              <a:defRPr b="1" i="0" sz="385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24" name="Shape 24"/>
          <p:cNvSpPr txBox="1"/>
          <p:nvPr>
            <p:ph idx="1" type="body"/>
          </p:nvPr>
        </p:nvSpPr>
        <p:spPr>
          <a:xfrm>
            <a:off x="469900" y="3429000"/>
            <a:ext cx="10418233"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lt1"/>
              </a:buClr>
              <a:buSzPts val="3850"/>
              <a:buFont typeface="Verdana"/>
              <a:buNone/>
              <a:defRPr b="0" i="0" sz="3850" u="none" cap="none" strike="noStrike">
                <a:solidFill>
                  <a:schemeClr val="lt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
        <p:nvSpPr>
          <p:cNvPr id="25" name="Shape 25"/>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b="0" i="0" lang="en-US" sz="650" u="none" cap="none" strike="noStrike">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eam profile 2">
    <p:spTree>
      <p:nvGrpSpPr>
        <p:cNvPr id="161" name="Shape 161"/>
        <p:cNvGrpSpPr/>
        <p:nvPr/>
      </p:nvGrpSpPr>
      <p:grpSpPr>
        <a:xfrm>
          <a:off x="0" y="0"/>
          <a:ext cx="0" cy="0"/>
          <a:chOff x="0" y="0"/>
          <a:chExt cx="0" cy="0"/>
        </a:xfrm>
      </p:grpSpPr>
      <p:sp>
        <p:nvSpPr>
          <p:cNvPr id="162" name="Shape 162"/>
          <p:cNvSpPr/>
          <p:nvPr/>
        </p:nvSpPr>
        <p:spPr>
          <a:xfrm>
            <a:off x="476780" y="1703863"/>
            <a:ext cx="55368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163" name="Shape 163"/>
          <p:cNvSpPr/>
          <p:nvPr/>
        </p:nvSpPr>
        <p:spPr>
          <a:xfrm>
            <a:off x="6184900" y="1703863"/>
            <a:ext cx="55368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164" name="Shape 164"/>
          <p:cNvSpPr/>
          <p:nvPr/>
        </p:nvSpPr>
        <p:spPr>
          <a:xfrm>
            <a:off x="469900" y="4065173"/>
            <a:ext cx="55368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165" name="Shape 165"/>
          <p:cNvSpPr/>
          <p:nvPr/>
        </p:nvSpPr>
        <p:spPr>
          <a:xfrm>
            <a:off x="6184900" y="4065173"/>
            <a:ext cx="55368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166" name="Shape 166"/>
          <p:cNvSpPr/>
          <p:nvPr>
            <p:ph idx="2" type="pic"/>
          </p:nvPr>
        </p:nvSpPr>
        <p:spPr>
          <a:xfrm>
            <a:off x="476780" y="1880213"/>
            <a:ext cx="2116800" cy="1591200"/>
          </a:xfrm>
          <a:prstGeom prst="rect">
            <a:avLst/>
          </a:prstGeom>
          <a:noFill/>
          <a:ln>
            <a:noFill/>
          </a:ln>
        </p:spPr>
        <p:txBody>
          <a:bodyPr anchorCtr="0" anchor="t" bIns="91425" lIns="91425" rIns="91425" wrap="square" tIns="91425"/>
          <a:lstStyle>
            <a:lvl1pPr indent="0" lvl="0" marL="0" marR="0" rtl="0" algn="ctr">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67" name="Shape 167"/>
          <p:cNvSpPr/>
          <p:nvPr>
            <p:ph idx="3" type="pic"/>
          </p:nvPr>
        </p:nvSpPr>
        <p:spPr>
          <a:xfrm>
            <a:off x="6204097" y="1880212"/>
            <a:ext cx="2116800" cy="1591200"/>
          </a:xfrm>
          <a:prstGeom prst="rect">
            <a:avLst/>
          </a:prstGeom>
          <a:noFill/>
          <a:ln>
            <a:noFill/>
          </a:ln>
        </p:spPr>
        <p:txBody>
          <a:bodyPr anchorCtr="0" anchor="t" bIns="91425" lIns="91425" rIns="91425" wrap="square" tIns="91425"/>
          <a:lstStyle>
            <a:lvl1pPr indent="0" lvl="0" marL="0" marR="0" rtl="0" algn="ctr">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68" name="Shape 168"/>
          <p:cNvSpPr/>
          <p:nvPr>
            <p:ph idx="4" type="pic"/>
          </p:nvPr>
        </p:nvSpPr>
        <p:spPr>
          <a:xfrm>
            <a:off x="481779" y="4256211"/>
            <a:ext cx="2116800" cy="1591200"/>
          </a:xfrm>
          <a:prstGeom prst="rect">
            <a:avLst/>
          </a:prstGeom>
          <a:noFill/>
          <a:ln>
            <a:noFill/>
          </a:ln>
        </p:spPr>
        <p:txBody>
          <a:bodyPr anchorCtr="0" anchor="t" bIns="91425" lIns="91425" rIns="91425" wrap="square" tIns="91425"/>
          <a:lstStyle>
            <a:lvl1pPr indent="0" lvl="0" marL="0" marR="0" rtl="0" algn="ctr">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69" name="Shape 169"/>
          <p:cNvSpPr/>
          <p:nvPr>
            <p:ph idx="5" type="pic"/>
          </p:nvPr>
        </p:nvSpPr>
        <p:spPr>
          <a:xfrm>
            <a:off x="6204097" y="4256211"/>
            <a:ext cx="2116800" cy="1591200"/>
          </a:xfrm>
          <a:prstGeom prst="rect">
            <a:avLst/>
          </a:prstGeom>
          <a:noFill/>
          <a:ln>
            <a:noFill/>
          </a:ln>
        </p:spPr>
        <p:txBody>
          <a:bodyPr anchorCtr="0" anchor="t" bIns="91425" lIns="91425" rIns="91425" wrap="square" tIns="91425"/>
          <a:lstStyle>
            <a:lvl1pPr indent="0" lvl="0" marL="0" marR="0" rtl="0" algn="ctr">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0" name="Shape 170"/>
          <p:cNvSpPr txBox="1"/>
          <p:nvPr>
            <p:ph idx="1" type="body"/>
          </p:nvPr>
        </p:nvSpPr>
        <p:spPr>
          <a:xfrm>
            <a:off x="2840780" y="1880213"/>
            <a:ext cx="3172800" cy="1944000"/>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1" name="Shape 171"/>
          <p:cNvSpPr txBox="1"/>
          <p:nvPr>
            <p:ph idx="6" type="body"/>
          </p:nvPr>
        </p:nvSpPr>
        <p:spPr>
          <a:xfrm>
            <a:off x="8550676" y="1880213"/>
            <a:ext cx="3171024" cy="1944000"/>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2" name="Shape 172"/>
          <p:cNvSpPr txBox="1"/>
          <p:nvPr>
            <p:ph idx="7" type="body"/>
          </p:nvPr>
        </p:nvSpPr>
        <p:spPr>
          <a:xfrm>
            <a:off x="2802551" y="4256213"/>
            <a:ext cx="3172800" cy="1944000"/>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3" name="Shape 173"/>
          <p:cNvSpPr txBox="1"/>
          <p:nvPr>
            <p:ph idx="8" type="body"/>
          </p:nvPr>
        </p:nvSpPr>
        <p:spPr>
          <a:xfrm>
            <a:off x="8548900" y="4256212"/>
            <a:ext cx="3172800" cy="1944000"/>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0"/>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4" name="Shape 174"/>
          <p:cNvSpPr txBox="1"/>
          <p:nvPr>
            <p:ph idx="9"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5" name="Shape 175"/>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3 picture and text">
    <p:spTree>
      <p:nvGrpSpPr>
        <p:cNvPr id="176" name="Shape 176"/>
        <p:cNvGrpSpPr/>
        <p:nvPr/>
      </p:nvGrpSpPr>
      <p:grpSpPr>
        <a:xfrm>
          <a:off x="0" y="0"/>
          <a:ext cx="0" cy="0"/>
          <a:chOff x="0" y="0"/>
          <a:chExt cx="0" cy="0"/>
        </a:xfrm>
      </p:grpSpPr>
      <p:sp>
        <p:nvSpPr>
          <p:cNvPr id="177" name="Shape 177"/>
          <p:cNvSpPr/>
          <p:nvPr>
            <p:ph idx="2" type="pic"/>
          </p:nvPr>
        </p:nvSpPr>
        <p:spPr>
          <a:xfrm>
            <a:off x="478609" y="1700213"/>
            <a:ext cx="3639312" cy="205283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8" name="Shape 178"/>
          <p:cNvSpPr/>
          <p:nvPr>
            <p:ph idx="3" type="pic"/>
          </p:nvPr>
        </p:nvSpPr>
        <p:spPr>
          <a:xfrm>
            <a:off x="8082784" y="1700213"/>
            <a:ext cx="3639316" cy="2059099"/>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79" name="Shape 179"/>
          <p:cNvSpPr/>
          <p:nvPr>
            <p:ph idx="4" type="pic"/>
          </p:nvPr>
        </p:nvSpPr>
        <p:spPr>
          <a:xfrm>
            <a:off x="4284188" y="1700212"/>
            <a:ext cx="3636962" cy="2057767"/>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0" name="Shape 180"/>
          <p:cNvSpPr txBox="1"/>
          <p:nvPr>
            <p:ph idx="1" type="body"/>
          </p:nvPr>
        </p:nvSpPr>
        <p:spPr>
          <a:xfrm>
            <a:off x="478609" y="3832225"/>
            <a:ext cx="3639312" cy="218144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1" name="Shape 181"/>
          <p:cNvSpPr txBox="1"/>
          <p:nvPr>
            <p:ph idx="5" type="body"/>
          </p:nvPr>
        </p:nvSpPr>
        <p:spPr>
          <a:xfrm>
            <a:off x="4278313" y="3832224"/>
            <a:ext cx="3636962" cy="2186686"/>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2" name="Shape 182"/>
          <p:cNvSpPr txBox="1"/>
          <p:nvPr>
            <p:ph idx="6" type="body"/>
          </p:nvPr>
        </p:nvSpPr>
        <p:spPr>
          <a:xfrm>
            <a:off x="8082784" y="3832224"/>
            <a:ext cx="3639316" cy="218810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3" name="Shape 183"/>
          <p:cNvSpPr txBox="1"/>
          <p:nvPr>
            <p:ph idx="7"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4" name="Shape 184"/>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subtitle">
    <p:spTree>
      <p:nvGrpSpPr>
        <p:cNvPr id="185" name="Shape 185"/>
        <p:cNvGrpSpPr/>
        <p:nvPr/>
      </p:nvGrpSpPr>
      <p:grpSpPr>
        <a:xfrm>
          <a:off x="0" y="0"/>
          <a:ext cx="0" cy="0"/>
          <a:chOff x="0" y="0"/>
          <a:chExt cx="0" cy="0"/>
        </a:xfrm>
      </p:grpSpPr>
      <p:sp>
        <p:nvSpPr>
          <p:cNvPr id="186" name="Shape 186"/>
          <p:cNvSpPr txBox="1"/>
          <p:nvPr>
            <p:ph idx="1"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87" name="Shape 187"/>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alifications 2 x 1">
    <p:spTree>
      <p:nvGrpSpPr>
        <p:cNvPr id="188" name="Shape 188"/>
        <p:cNvGrpSpPr/>
        <p:nvPr/>
      </p:nvGrpSpPr>
      <p:grpSpPr>
        <a:xfrm>
          <a:off x="0" y="0"/>
          <a:ext cx="0" cy="0"/>
          <a:chOff x="0" y="0"/>
          <a:chExt cx="0" cy="0"/>
        </a:xfrm>
      </p:grpSpPr>
      <p:sp>
        <p:nvSpPr>
          <p:cNvPr id="189" name="Shape 189"/>
          <p:cNvSpPr txBox="1"/>
          <p:nvPr>
            <p:ph idx="1"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90" name="Shape 190"/>
          <p:cNvSpPr txBox="1"/>
          <p:nvPr>
            <p:ph type="title"/>
          </p:nvPr>
        </p:nvSpPr>
        <p:spPr>
          <a:xfrm>
            <a:off x="469900" y="402586"/>
            <a:ext cx="11252200" cy="334101"/>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191" name="Shape 191"/>
          <p:cNvSpPr txBox="1"/>
          <p:nvPr>
            <p:ph idx="2" type="body"/>
          </p:nvPr>
        </p:nvSpPr>
        <p:spPr>
          <a:xfrm>
            <a:off x="469899" y="1857892"/>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92" name="Shape 192"/>
          <p:cNvSpPr txBox="1"/>
          <p:nvPr>
            <p:ph idx="3" type="body"/>
          </p:nvPr>
        </p:nvSpPr>
        <p:spPr>
          <a:xfrm>
            <a:off x="6177462" y="1857892"/>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93" name="Shape 193"/>
          <p:cNvSpPr/>
          <p:nvPr/>
        </p:nvSpPr>
        <p:spPr>
          <a:xfrm>
            <a:off x="469899" y="1705379"/>
            <a:ext cx="5544000" cy="53044"/>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194" name="Shape 194"/>
          <p:cNvSpPr/>
          <p:nvPr/>
        </p:nvSpPr>
        <p:spPr>
          <a:xfrm>
            <a:off x="6167796" y="1705379"/>
            <a:ext cx="5544000" cy="53044"/>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195" name="Shape 195"/>
          <p:cNvSpPr/>
          <p:nvPr>
            <p:ph idx="4" type="pic"/>
          </p:nvPr>
        </p:nvSpPr>
        <p:spPr>
          <a:xfrm>
            <a:off x="10467635" y="1857892"/>
            <a:ext cx="1244161"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96" name="Shape 196"/>
          <p:cNvSpPr/>
          <p:nvPr>
            <p:ph idx="5" type="pic"/>
          </p:nvPr>
        </p:nvSpPr>
        <p:spPr>
          <a:xfrm>
            <a:off x="4734795" y="1863917"/>
            <a:ext cx="1244906"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alifications 2 x 2">
    <p:spTree>
      <p:nvGrpSpPr>
        <p:cNvPr id="197" name="Shape 197"/>
        <p:cNvGrpSpPr/>
        <p:nvPr/>
      </p:nvGrpSpPr>
      <p:grpSpPr>
        <a:xfrm>
          <a:off x="0" y="0"/>
          <a:ext cx="0" cy="0"/>
          <a:chOff x="0" y="0"/>
          <a:chExt cx="0" cy="0"/>
        </a:xfrm>
      </p:grpSpPr>
      <p:sp>
        <p:nvSpPr>
          <p:cNvPr id="198" name="Shape 198"/>
          <p:cNvSpPr txBox="1"/>
          <p:nvPr>
            <p:ph idx="1" type="body"/>
          </p:nvPr>
        </p:nvSpPr>
        <p:spPr>
          <a:xfrm>
            <a:off x="469899" y="1857892"/>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99" name="Shape 199"/>
          <p:cNvSpPr txBox="1"/>
          <p:nvPr>
            <p:ph idx="2" type="body"/>
          </p:nvPr>
        </p:nvSpPr>
        <p:spPr>
          <a:xfrm>
            <a:off x="6177462" y="1857892"/>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0" name="Shape 200"/>
          <p:cNvSpPr/>
          <p:nvPr/>
        </p:nvSpPr>
        <p:spPr>
          <a:xfrm>
            <a:off x="469899" y="1705379"/>
            <a:ext cx="5544000" cy="53044"/>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201" name="Shape 201"/>
          <p:cNvSpPr/>
          <p:nvPr/>
        </p:nvSpPr>
        <p:spPr>
          <a:xfrm>
            <a:off x="6167796" y="1705379"/>
            <a:ext cx="5544000" cy="53044"/>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202" name="Shape 202"/>
          <p:cNvSpPr/>
          <p:nvPr>
            <p:ph idx="3" type="pic"/>
          </p:nvPr>
        </p:nvSpPr>
        <p:spPr>
          <a:xfrm>
            <a:off x="10467635" y="1857892"/>
            <a:ext cx="1244161"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3" name="Shape 203"/>
          <p:cNvSpPr txBox="1"/>
          <p:nvPr>
            <p:ph idx="4" type="body"/>
          </p:nvPr>
        </p:nvSpPr>
        <p:spPr>
          <a:xfrm>
            <a:off x="469899" y="4249681"/>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4" name="Shape 204"/>
          <p:cNvSpPr txBox="1"/>
          <p:nvPr>
            <p:ph idx="5" type="body"/>
          </p:nvPr>
        </p:nvSpPr>
        <p:spPr>
          <a:xfrm>
            <a:off x="6177460" y="4249681"/>
            <a:ext cx="5544000" cy="169545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5" name="Shape 205"/>
          <p:cNvSpPr/>
          <p:nvPr/>
        </p:nvSpPr>
        <p:spPr>
          <a:xfrm>
            <a:off x="469899" y="4103519"/>
            <a:ext cx="55440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206" name="Shape 206"/>
          <p:cNvSpPr/>
          <p:nvPr/>
        </p:nvSpPr>
        <p:spPr>
          <a:xfrm>
            <a:off x="6167796" y="4103519"/>
            <a:ext cx="5544000"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spcAft>
                <a:spcPts val="0"/>
              </a:spcAft>
              <a:buNone/>
            </a:pPr>
            <a:r>
              <a:t/>
            </a:r>
            <a:endParaRPr sz="1467">
              <a:solidFill>
                <a:schemeClr val="lt1"/>
              </a:solidFill>
              <a:latin typeface="Verdana"/>
              <a:ea typeface="Verdana"/>
              <a:cs typeface="Verdana"/>
              <a:sym typeface="Verdana"/>
            </a:endParaRPr>
          </a:p>
        </p:txBody>
      </p:sp>
      <p:sp>
        <p:nvSpPr>
          <p:cNvPr id="207" name="Shape 207"/>
          <p:cNvSpPr/>
          <p:nvPr>
            <p:ph idx="6" type="pic"/>
          </p:nvPr>
        </p:nvSpPr>
        <p:spPr>
          <a:xfrm>
            <a:off x="4700436" y="4249683"/>
            <a:ext cx="1274916"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8" name="Shape 208"/>
          <p:cNvSpPr/>
          <p:nvPr>
            <p:ph idx="7" type="pic"/>
          </p:nvPr>
        </p:nvSpPr>
        <p:spPr>
          <a:xfrm>
            <a:off x="10459036" y="4248209"/>
            <a:ext cx="1244160"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09" name="Shape 209"/>
          <p:cNvSpPr/>
          <p:nvPr>
            <p:ph idx="8" type="pic"/>
          </p:nvPr>
        </p:nvSpPr>
        <p:spPr>
          <a:xfrm>
            <a:off x="4734795" y="1863917"/>
            <a:ext cx="1244906" cy="549275"/>
          </a:xfrm>
          <a:prstGeom prst="rect">
            <a:avLst/>
          </a:prstGeom>
          <a:noFill/>
          <a:ln>
            <a:noFill/>
          </a:ln>
        </p:spPr>
        <p:txBody>
          <a:bodyPr anchorCtr="0" anchor="t" bIns="91425" lIns="91425" rIns="91425" wrap="square" tIns="91425"/>
          <a:lstStyle>
            <a:lvl1pPr indent="0" lvl="0" marL="0" marR="0" rtl="0" algn="l">
              <a:lnSpc>
                <a:spcPct val="100000"/>
              </a:lnSpc>
              <a:spcBef>
                <a:spcPts val="0"/>
              </a:spcBef>
              <a:spcAft>
                <a:spcPts val="1333"/>
              </a:spcAft>
              <a:buClr>
                <a:schemeClr val="dk1"/>
              </a:buClr>
              <a:buSzPts val="1200"/>
              <a:buFont typeface="Arial"/>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0" name="Shape 210"/>
          <p:cNvSpPr txBox="1"/>
          <p:nvPr>
            <p:ph idx="9"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1" name="Shape 211"/>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3 column green line">
    <p:spTree>
      <p:nvGrpSpPr>
        <p:cNvPr id="212" name="Shape 212"/>
        <p:cNvGrpSpPr/>
        <p:nvPr/>
      </p:nvGrpSpPr>
      <p:grpSpPr>
        <a:xfrm>
          <a:off x="0" y="0"/>
          <a:ext cx="0" cy="0"/>
          <a:chOff x="0" y="0"/>
          <a:chExt cx="0" cy="0"/>
        </a:xfrm>
      </p:grpSpPr>
      <p:sp>
        <p:nvSpPr>
          <p:cNvPr id="213" name="Shape 213"/>
          <p:cNvSpPr/>
          <p:nvPr/>
        </p:nvSpPr>
        <p:spPr>
          <a:xfrm>
            <a:off x="4278313" y="1705968"/>
            <a:ext cx="3636962"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214" name="Shape 214"/>
          <p:cNvSpPr/>
          <p:nvPr/>
        </p:nvSpPr>
        <p:spPr>
          <a:xfrm>
            <a:off x="469900" y="1705968"/>
            <a:ext cx="3627438"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215" name="Shape 215"/>
          <p:cNvSpPr/>
          <p:nvPr/>
        </p:nvSpPr>
        <p:spPr>
          <a:xfrm>
            <a:off x="8104176" y="1705968"/>
            <a:ext cx="3629025" cy="54000"/>
          </a:xfrm>
          <a:prstGeom prst="rect">
            <a:avLst/>
          </a:prstGeom>
          <a:solidFill>
            <a:schemeClr val="accent1"/>
          </a:solidFill>
          <a:ln>
            <a:noFill/>
          </a:ln>
        </p:spPr>
        <p:txBody>
          <a:bodyPr anchorCtr="0" anchor="t" bIns="45700" lIns="91425" rIns="91425" wrap="square" tIns="45700">
            <a:noAutofit/>
          </a:bodyPr>
          <a:lstStyle/>
          <a:p>
            <a:pPr indent="0" lvl="0" marL="0" marR="0" rtl="0" algn="ctr">
              <a:spcBef>
                <a:spcPts val="0"/>
              </a:spcBef>
              <a:buNone/>
            </a:pPr>
            <a:r>
              <a:t/>
            </a:r>
            <a:endParaRPr sz="1467">
              <a:solidFill>
                <a:schemeClr val="lt1"/>
              </a:solidFill>
              <a:latin typeface="Verdana"/>
              <a:ea typeface="Verdana"/>
              <a:cs typeface="Verdana"/>
              <a:sym typeface="Verdana"/>
            </a:endParaRPr>
          </a:p>
        </p:txBody>
      </p:sp>
      <p:sp>
        <p:nvSpPr>
          <p:cNvPr id="216" name="Shape 216"/>
          <p:cNvSpPr txBox="1"/>
          <p:nvPr>
            <p:ph idx="1" type="body"/>
          </p:nvPr>
        </p:nvSpPr>
        <p:spPr>
          <a:xfrm>
            <a:off x="4278313" y="1851441"/>
            <a:ext cx="3630168" cy="38457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7" name="Shape 217"/>
          <p:cNvSpPr txBox="1"/>
          <p:nvPr>
            <p:ph idx="2" type="body"/>
          </p:nvPr>
        </p:nvSpPr>
        <p:spPr>
          <a:xfrm>
            <a:off x="469900" y="1851441"/>
            <a:ext cx="3627438" cy="38457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8" name="Shape 218"/>
          <p:cNvSpPr txBox="1"/>
          <p:nvPr>
            <p:ph idx="3" type="body"/>
          </p:nvPr>
        </p:nvSpPr>
        <p:spPr>
          <a:xfrm>
            <a:off x="8093075" y="1851441"/>
            <a:ext cx="3629025" cy="38457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1"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19" name="Shape 219"/>
          <p:cNvSpPr txBox="1"/>
          <p:nvPr>
            <p:ph idx="4"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0" name="Shape 220"/>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4 column icon">
    <p:spTree>
      <p:nvGrpSpPr>
        <p:cNvPr id="221" name="Shape 221"/>
        <p:cNvGrpSpPr/>
        <p:nvPr/>
      </p:nvGrpSpPr>
      <p:grpSpPr>
        <a:xfrm>
          <a:off x="0" y="0"/>
          <a:ext cx="0" cy="0"/>
          <a:chOff x="0" y="0"/>
          <a:chExt cx="0" cy="0"/>
        </a:xfrm>
      </p:grpSpPr>
      <p:sp>
        <p:nvSpPr>
          <p:cNvPr id="222" name="Shape 222"/>
          <p:cNvSpPr txBox="1"/>
          <p:nvPr>
            <p:ph idx="1" type="body"/>
          </p:nvPr>
        </p:nvSpPr>
        <p:spPr>
          <a:xfrm>
            <a:off x="469900"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3" name="Shape 223"/>
          <p:cNvSpPr txBox="1"/>
          <p:nvPr>
            <p:ph idx="2" type="body"/>
          </p:nvPr>
        </p:nvSpPr>
        <p:spPr>
          <a:xfrm>
            <a:off x="9130100"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4" name="Shape 224"/>
          <p:cNvSpPr txBox="1"/>
          <p:nvPr>
            <p:ph idx="3" type="body"/>
          </p:nvPr>
        </p:nvSpPr>
        <p:spPr>
          <a:xfrm>
            <a:off x="3356633"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5" name="Shape 225"/>
          <p:cNvSpPr txBox="1"/>
          <p:nvPr>
            <p:ph idx="4" type="body"/>
          </p:nvPr>
        </p:nvSpPr>
        <p:spPr>
          <a:xfrm>
            <a:off x="6243366"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4" lvl="5"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4" lvl="6"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4" lvl="7"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4" lvl="8" marL="475188"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6" name="Shape 226"/>
          <p:cNvSpPr txBox="1"/>
          <p:nvPr>
            <p:ph idx="5"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27" name="Shape 227"/>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4 column icon green">
    <p:bg>
      <p:bgPr>
        <a:solidFill>
          <a:schemeClr val="accent2"/>
        </a:solidFill>
      </p:bgPr>
    </p:bg>
    <p:spTree>
      <p:nvGrpSpPr>
        <p:cNvPr id="228" name="Shape 228"/>
        <p:cNvGrpSpPr/>
        <p:nvPr/>
      </p:nvGrpSpPr>
      <p:grpSpPr>
        <a:xfrm>
          <a:off x="0" y="0"/>
          <a:ext cx="0" cy="0"/>
          <a:chOff x="0" y="0"/>
          <a:chExt cx="0" cy="0"/>
        </a:xfrm>
      </p:grpSpPr>
      <p:sp>
        <p:nvSpPr>
          <p:cNvPr id="229" name="Shape 229"/>
          <p:cNvSpPr txBox="1"/>
          <p:nvPr>
            <p:ph idx="1" type="body"/>
          </p:nvPr>
        </p:nvSpPr>
        <p:spPr>
          <a:xfrm>
            <a:off x="469903"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lt1"/>
              </a:buClr>
              <a:buSzPts val="1200"/>
              <a:buFont typeface="Verdana"/>
              <a:buNone/>
              <a:defRPr b="0" i="0" sz="120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4" lvl="5"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6pPr>
            <a:lvl7pPr indent="-133594" lvl="6"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7pPr>
            <a:lvl8pPr indent="-133594" lvl="7"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8pPr>
            <a:lvl9pPr indent="-133594" lvl="8"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9pPr>
          </a:lstStyle>
          <a:p/>
        </p:txBody>
      </p:sp>
      <p:sp>
        <p:nvSpPr>
          <p:cNvPr id="230" name="Shape 230"/>
          <p:cNvSpPr txBox="1"/>
          <p:nvPr>
            <p:ph idx="2" type="body"/>
          </p:nvPr>
        </p:nvSpPr>
        <p:spPr>
          <a:xfrm>
            <a:off x="9130100"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lt1"/>
              </a:buClr>
              <a:buSzPts val="1200"/>
              <a:buFont typeface="Verdana"/>
              <a:buNone/>
              <a:defRPr b="0" i="0" sz="120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4" lvl="5"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6pPr>
            <a:lvl7pPr indent="-133594" lvl="6"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7pPr>
            <a:lvl8pPr indent="-133594" lvl="7"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8pPr>
            <a:lvl9pPr indent="-133594" lvl="8"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9pPr>
          </a:lstStyle>
          <a:p/>
        </p:txBody>
      </p:sp>
      <p:sp>
        <p:nvSpPr>
          <p:cNvPr id="231" name="Shape 231"/>
          <p:cNvSpPr txBox="1"/>
          <p:nvPr>
            <p:ph idx="3" type="body"/>
          </p:nvPr>
        </p:nvSpPr>
        <p:spPr>
          <a:xfrm>
            <a:off x="3356635"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lt1"/>
              </a:buClr>
              <a:buSzPts val="1200"/>
              <a:buFont typeface="Verdana"/>
              <a:buNone/>
              <a:defRPr b="0" i="0" sz="120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4" lvl="5"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6pPr>
            <a:lvl7pPr indent="-133594" lvl="6"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7pPr>
            <a:lvl8pPr indent="-133594" lvl="7"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8pPr>
            <a:lvl9pPr indent="-133594" lvl="8"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9pPr>
          </a:lstStyle>
          <a:p/>
        </p:txBody>
      </p:sp>
      <p:sp>
        <p:nvSpPr>
          <p:cNvPr id="232" name="Shape 232"/>
          <p:cNvSpPr txBox="1"/>
          <p:nvPr>
            <p:ph idx="4" type="body"/>
          </p:nvPr>
        </p:nvSpPr>
        <p:spPr>
          <a:xfrm>
            <a:off x="6243367" y="2556000"/>
            <a:ext cx="2592000" cy="33948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lt1"/>
              </a:buClr>
              <a:buSzPts val="1200"/>
              <a:buFont typeface="Verdana"/>
              <a:buNone/>
              <a:defRPr b="0" i="0" sz="120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4" lvl="5"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6pPr>
            <a:lvl7pPr indent="-133594" lvl="6"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7pPr>
            <a:lvl8pPr indent="-133594" lvl="7"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8pPr>
            <a:lvl9pPr indent="-133594" lvl="8" marL="475188" marR="0" rtl="0" algn="l">
              <a:spcBef>
                <a:spcPts val="0"/>
              </a:spcBef>
              <a:spcAft>
                <a:spcPts val="1333"/>
              </a:spcAft>
              <a:buClr>
                <a:schemeClr val="lt1"/>
              </a:buClr>
              <a:buSzPts val="1600"/>
              <a:buFont typeface="Verdana"/>
              <a:buChar char="−"/>
              <a:defRPr b="0" i="0" sz="1600" u="none" cap="none" strike="noStrike">
                <a:solidFill>
                  <a:schemeClr val="lt1"/>
                </a:solidFill>
                <a:latin typeface="Verdana"/>
                <a:ea typeface="Verdana"/>
                <a:cs typeface="Verdana"/>
                <a:sym typeface="Verdana"/>
              </a:defRPr>
            </a:lvl9pPr>
          </a:lstStyle>
          <a:p/>
        </p:txBody>
      </p:sp>
      <p:sp>
        <p:nvSpPr>
          <p:cNvPr id="233" name="Shape 233"/>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234" name="Shape 234"/>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235" name="Shape 235"/>
          <p:cNvSpPr txBox="1"/>
          <p:nvPr/>
        </p:nvSpPr>
        <p:spPr>
          <a:xfrm>
            <a:off x="11382378" y="6477001"/>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
        <p:nvSpPr>
          <p:cNvPr id="236" name="Shape 236"/>
          <p:cNvSpPr txBox="1"/>
          <p:nvPr>
            <p:ph idx="5"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lt1"/>
              </a:buClr>
              <a:buSzPts val="2000"/>
              <a:buFont typeface="Verdana"/>
              <a:buNone/>
              <a:defRPr b="0" i="0" sz="200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37" name="Shape 237"/>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lt1"/>
              </a:buClr>
              <a:buSzPts val="2000"/>
              <a:buFont typeface="Verdana"/>
              <a:buNone/>
              <a:defRPr b="0" i="0" sz="200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ubtitle, 1 column text with charts">
    <p:spTree>
      <p:nvGrpSpPr>
        <p:cNvPr id="238" name="Shape 238"/>
        <p:cNvGrpSpPr/>
        <p:nvPr/>
      </p:nvGrpSpPr>
      <p:grpSpPr>
        <a:xfrm>
          <a:off x="0" y="0"/>
          <a:ext cx="0" cy="0"/>
          <a:chOff x="0" y="0"/>
          <a:chExt cx="0" cy="0"/>
        </a:xfrm>
      </p:grpSpPr>
      <p:sp>
        <p:nvSpPr>
          <p:cNvPr id="239" name="Shape 239"/>
          <p:cNvSpPr txBox="1"/>
          <p:nvPr>
            <p:ph idx="1" type="body"/>
          </p:nvPr>
        </p:nvSpPr>
        <p:spPr>
          <a:xfrm>
            <a:off x="467783" y="1665817"/>
            <a:ext cx="5537730" cy="4633383"/>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40" name="Shape 240"/>
          <p:cNvSpPr txBox="1"/>
          <p:nvPr>
            <p:ph idx="2"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41" name="Shape 241"/>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Only">
    <p:spTree>
      <p:nvGrpSpPr>
        <p:cNvPr id="242" name="Shape 242"/>
        <p:cNvGrpSpPr/>
        <p:nvPr/>
      </p:nvGrpSpPr>
      <p:grpSpPr>
        <a:xfrm>
          <a:off x="0" y="0"/>
          <a:ext cx="0" cy="0"/>
          <a:chOff x="0" y="0"/>
          <a:chExt cx="0" cy="0"/>
        </a:xfrm>
      </p:grpSpPr>
      <p:sp>
        <p:nvSpPr>
          <p:cNvPr id="243" name="Shape 243"/>
          <p:cNvSpPr txBox="1"/>
          <p:nvPr>
            <p:ph type="title"/>
          </p:nvPr>
        </p:nvSpPr>
        <p:spPr>
          <a:xfrm>
            <a:off x="469900" y="402586"/>
            <a:ext cx="11252200" cy="698501"/>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subtitle &amp; 1 column text">
    <p:spTree>
      <p:nvGrpSpPr>
        <p:cNvPr id="26" name="Shape 26"/>
        <p:cNvGrpSpPr/>
        <p:nvPr/>
      </p:nvGrpSpPr>
      <p:grpSpPr>
        <a:xfrm>
          <a:off x="0" y="0"/>
          <a:ext cx="0" cy="0"/>
          <a:chOff x="0" y="0"/>
          <a:chExt cx="0" cy="0"/>
        </a:xfrm>
      </p:grpSpPr>
      <p:sp>
        <p:nvSpPr>
          <p:cNvPr id="27" name="Shape 27"/>
          <p:cNvSpPr txBox="1"/>
          <p:nvPr>
            <p:ph idx="1" type="body"/>
          </p:nvPr>
        </p:nvSpPr>
        <p:spPr>
          <a:xfrm>
            <a:off x="469900" y="736688"/>
            <a:ext cx="11252200" cy="757255"/>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rgbClr val="575757"/>
              </a:buClr>
              <a:buSzPts val="2000"/>
              <a:buFont typeface="Verdana"/>
              <a:buNone/>
              <a:defRPr b="0" i="0" sz="2000" u="none" cap="none" strike="noStrike">
                <a:solidFill>
                  <a:srgbClr val="575757"/>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28" name="Shape 28"/>
          <p:cNvSpPr txBox="1"/>
          <p:nvPr>
            <p:ph type="title"/>
          </p:nvPr>
        </p:nvSpPr>
        <p:spPr>
          <a:xfrm>
            <a:off x="469900" y="402587"/>
            <a:ext cx="11252200" cy="334102"/>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29" name="Shape 29"/>
          <p:cNvSpPr txBox="1"/>
          <p:nvPr>
            <p:ph idx="2" type="body"/>
          </p:nvPr>
        </p:nvSpPr>
        <p:spPr>
          <a:xfrm>
            <a:off x="469900" y="1665818"/>
            <a:ext cx="11252200" cy="4633383"/>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244" name="Shape 244"/>
        <p:cNvGrpSpPr/>
        <p:nvPr/>
      </p:nvGrpSpPr>
      <p:grpSpPr>
        <a:xfrm>
          <a:off x="0" y="0"/>
          <a:ext cx="0" cy="0"/>
          <a:chOff x="0" y="0"/>
          <a:chExt cx="0" cy="0"/>
        </a:xfrm>
      </p:grpSpPr>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Title Slide - White">
    <p:bg>
      <p:bgPr>
        <a:solidFill>
          <a:schemeClr val="lt1"/>
        </a:solidFill>
      </p:bgPr>
    </p:bg>
    <p:spTree>
      <p:nvGrpSpPr>
        <p:cNvPr id="30" name="Shape 30"/>
        <p:cNvGrpSpPr/>
        <p:nvPr/>
      </p:nvGrpSpPr>
      <p:grpSpPr>
        <a:xfrm>
          <a:off x="0" y="0"/>
          <a:ext cx="0" cy="0"/>
          <a:chOff x="0" y="0"/>
          <a:chExt cx="0" cy="0"/>
        </a:xfrm>
      </p:grpSpPr>
      <p:sp>
        <p:nvSpPr>
          <p:cNvPr id="31" name="Shape 31"/>
          <p:cNvSpPr txBox="1"/>
          <p:nvPr>
            <p:ph idx="1" type="subTitle"/>
          </p:nvPr>
        </p:nvSpPr>
        <p:spPr>
          <a:xfrm>
            <a:off x="475327" y="5845180"/>
            <a:ext cx="5594348" cy="505645"/>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dk1"/>
              </a:buClr>
              <a:buSzPts val="1800"/>
              <a:buFont typeface="Verdana"/>
              <a:buNone/>
              <a:defRPr b="1" i="0" sz="1800" u="none" cap="none" strike="noStrike">
                <a:solidFill>
                  <a:schemeClr val="dk1"/>
                </a:solidFill>
                <a:latin typeface="Verdana"/>
                <a:ea typeface="Verdana"/>
                <a:cs typeface="Verdana"/>
                <a:sym typeface="Verdana"/>
              </a:defRPr>
            </a:lvl1pPr>
            <a:lvl2pPr indent="0" lvl="1" marL="0" marR="0" rtl="0" algn="l">
              <a:spcBef>
                <a:spcPts val="0"/>
              </a:spcBef>
              <a:spcAft>
                <a:spcPts val="1333"/>
              </a:spcAft>
              <a:buClr>
                <a:schemeClr val="dk1"/>
              </a:buClr>
              <a:buSzPts val="1600"/>
              <a:buFont typeface="Arial"/>
              <a:buNone/>
              <a:defRPr b="0" i="0" sz="1600" u="none" cap="none" strike="noStrike">
                <a:solidFill>
                  <a:schemeClr val="dk1"/>
                </a:solidFill>
                <a:latin typeface="Verdana"/>
                <a:ea typeface="Verdana"/>
                <a:cs typeface="Verdana"/>
                <a:sym typeface="Verdana"/>
              </a:defRPr>
            </a:lvl2pPr>
            <a:lvl3pPr indent="0" lvl="2" marL="1219170" marR="0" rtl="0" algn="ctr">
              <a:spcBef>
                <a:spcPts val="0"/>
              </a:spcBef>
              <a:spcAft>
                <a:spcPts val="1333"/>
              </a:spcAft>
              <a:buClr>
                <a:schemeClr val="dk1"/>
              </a:buClr>
              <a:buSzPts val="2400"/>
              <a:buFont typeface="Arial"/>
              <a:buNone/>
              <a:defRPr b="0" i="0" sz="2400" u="none" cap="none" strike="noStrike">
                <a:solidFill>
                  <a:schemeClr val="dk1"/>
                </a:solidFill>
                <a:latin typeface="Verdana"/>
                <a:ea typeface="Verdana"/>
                <a:cs typeface="Verdana"/>
                <a:sym typeface="Verdana"/>
              </a:defRPr>
            </a:lvl3pPr>
            <a:lvl4pPr indent="0" lvl="3" marL="1828754"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4pPr>
            <a:lvl5pPr indent="0" lvl="4" marL="2438339"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5pPr>
            <a:lvl6pPr indent="0" lvl="5" marL="3047924"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6pPr>
            <a:lvl7pPr indent="0" lvl="6" marL="3657509"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7pPr>
            <a:lvl8pPr indent="0" lvl="7" marL="4267093"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8pPr>
            <a:lvl9pPr indent="0" lvl="8" marL="4876678"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9pPr>
          </a:lstStyle>
          <a:p/>
        </p:txBody>
      </p:sp>
      <p:sp>
        <p:nvSpPr>
          <p:cNvPr id="32" name="Shape 32"/>
          <p:cNvSpPr txBox="1"/>
          <p:nvPr>
            <p:ph idx="2" type="body"/>
          </p:nvPr>
        </p:nvSpPr>
        <p:spPr>
          <a:xfrm>
            <a:off x="475325" y="6362699"/>
            <a:ext cx="5594349" cy="298451"/>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050"/>
              <a:buFont typeface="Verdana"/>
              <a:buNone/>
              <a:defRPr b="0" i="0" sz="105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33" name="Shape 33"/>
          <p:cNvSpPr/>
          <p:nvPr>
            <p:ph idx="3" type="pic"/>
          </p:nvPr>
        </p:nvSpPr>
        <p:spPr>
          <a:xfrm>
            <a:off x="3393716" y="727595"/>
            <a:ext cx="5400000" cy="5400000"/>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Title Slide - Circle Black">
    <p:bg>
      <p:bgPr>
        <a:blipFill rotWithShape="1">
          <a:blip r:embed="rId2">
            <a:alphaModFix/>
          </a:blip>
          <a:stretch>
            <a:fillRect b="0" l="0" r="0" t="0"/>
          </a:stretch>
        </a:blipFill>
      </p:bgPr>
    </p:bg>
    <p:spTree>
      <p:nvGrpSpPr>
        <p:cNvPr id="34" name="Shape 34"/>
        <p:cNvGrpSpPr/>
        <p:nvPr/>
      </p:nvGrpSpPr>
      <p:grpSpPr>
        <a:xfrm>
          <a:off x="0" y="0"/>
          <a:ext cx="0" cy="0"/>
          <a:chOff x="0" y="0"/>
          <a:chExt cx="0" cy="0"/>
        </a:xfrm>
      </p:grpSpPr>
      <p:sp>
        <p:nvSpPr>
          <p:cNvPr id="35" name="Shape 35"/>
          <p:cNvSpPr/>
          <p:nvPr>
            <p:ph type="ctrTitle"/>
          </p:nvPr>
        </p:nvSpPr>
        <p:spPr>
          <a:xfrm>
            <a:off x="4210150" y="1530450"/>
            <a:ext cx="3780000" cy="3780000"/>
          </a:xfrm>
          <a:prstGeom prst="ellipse">
            <a:avLst/>
          </a:prstGeom>
          <a:noFill/>
          <a:ln cap="flat" cmpd="sng" w="25400">
            <a:solidFill>
              <a:schemeClr val="accent1"/>
            </a:solidFill>
            <a:prstDash val="solid"/>
            <a:round/>
            <a:headEnd len="med" w="med" type="none"/>
            <a:tailEnd len="med" w="med" type="none"/>
          </a:ln>
        </p:spPr>
        <p:txBody>
          <a:bodyPr anchorCtr="0" anchor="ctr" bIns="91425" lIns="91425" rIns="91425" wrap="square" tIns="91425"/>
          <a:lstStyle>
            <a:lvl1pPr indent="0" lvl="0" marL="0" marR="0" rtl="0" algn="ctr">
              <a:lnSpc>
                <a:spcPct val="118750"/>
              </a:lnSpc>
              <a:spcBef>
                <a:spcPts val="0"/>
              </a:spcBef>
              <a:buClr>
                <a:schemeClr val="lt1"/>
              </a:buClr>
              <a:buSzPts val="3200"/>
              <a:buFont typeface="Verdana"/>
              <a:buNone/>
              <a:defRPr b="0" i="0" sz="320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36" name="Shape 36"/>
          <p:cNvSpPr txBox="1"/>
          <p:nvPr>
            <p:ph idx="1" type="subTitle"/>
          </p:nvPr>
        </p:nvSpPr>
        <p:spPr>
          <a:xfrm>
            <a:off x="475200" y="5845180"/>
            <a:ext cx="5592011" cy="505645"/>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lt1"/>
              </a:buClr>
              <a:buSzPts val="1600"/>
              <a:buFont typeface="Verdana"/>
              <a:buNone/>
              <a:defRPr b="0" i="0" sz="1600" u="none" cap="none" strike="noStrike">
                <a:solidFill>
                  <a:schemeClr val="lt1"/>
                </a:solidFill>
                <a:latin typeface="Verdana"/>
                <a:ea typeface="Verdana"/>
                <a:cs typeface="Verdana"/>
                <a:sym typeface="Verdana"/>
              </a:defRPr>
            </a:lvl1pPr>
            <a:lvl2pPr indent="0" lvl="1" marL="609585" marR="0" rtl="0" algn="ctr">
              <a:spcBef>
                <a:spcPts val="0"/>
              </a:spcBef>
              <a:spcAft>
                <a:spcPts val="1333"/>
              </a:spcAft>
              <a:buClr>
                <a:schemeClr val="dk1"/>
              </a:buClr>
              <a:buSzPts val="2667"/>
              <a:buFont typeface="Arial"/>
              <a:buNone/>
              <a:defRPr b="0" i="0" sz="2667" u="none" cap="none" strike="noStrike">
                <a:solidFill>
                  <a:schemeClr val="dk1"/>
                </a:solidFill>
                <a:latin typeface="Verdana"/>
                <a:ea typeface="Verdana"/>
                <a:cs typeface="Verdana"/>
                <a:sym typeface="Verdana"/>
              </a:defRPr>
            </a:lvl2pPr>
            <a:lvl3pPr indent="0" lvl="2" marL="1219170" marR="0" rtl="0" algn="ctr">
              <a:spcBef>
                <a:spcPts val="0"/>
              </a:spcBef>
              <a:spcAft>
                <a:spcPts val="1333"/>
              </a:spcAft>
              <a:buClr>
                <a:schemeClr val="dk1"/>
              </a:buClr>
              <a:buSzPts val="2400"/>
              <a:buFont typeface="Arial"/>
              <a:buNone/>
              <a:defRPr b="0" i="0" sz="2400" u="none" cap="none" strike="noStrike">
                <a:solidFill>
                  <a:schemeClr val="dk1"/>
                </a:solidFill>
                <a:latin typeface="Verdana"/>
                <a:ea typeface="Verdana"/>
                <a:cs typeface="Verdana"/>
                <a:sym typeface="Verdana"/>
              </a:defRPr>
            </a:lvl3pPr>
            <a:lvl4pPr indent="0" lvl="3" marL="1828754"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4pPr>
            <a:lvl5pPr indent="0" lvl="4" marL="2438339"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5pPr>
            <a:lvl6pPr indent="0" lvl="5" marL="3047924"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6pPr>
            <a:lvl7pPr indent="0" lvl="6" marL="3657509"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7pPr>
            <a:lvl8pPr indent="0" lvl="7" marL="4267093"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8pPr>
            <a:lvl9pPr indent="0" lvl="8" marL="4876678"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9pPr>
          </a:lstStyle>
          <a:p/>
        </p:txBody>
      </p:sp>
      <p:sp>
        <p:nvSpPr>
          <p:cNvPr id="37" name="Shape 37"/>
          <p:cNvSpPr txBox="1"/>
          <p:nvPr>
            <p:ph idx="2" type="body"/>
          </p:nvPr>
        </p:nvSpPr>
        <p:spPr>
          <a:xfrm>
            <a:off x="475200" y="6362699"/>
            <a:ext cx="5594349" cy="298451"/>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lt1"/>
              </a:buClr>
              <a:buSzPts val="1050"/>
              <a:buFont typeface="Verdana"/>
              <a:buNone/>
              <a:defRPr b="0" i="0" sz="1050" u="none" cap="none" strike="noStrike">
                <a:solidFill>
                  <a:schemeClr val="lt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Title Slide - Circle White">
    <p:bg>
      <p:bgPr>
        <a:solidFill>
          <a:schemeClr val="lt1"/>
        </a:solidFill>
      </p:bgPr>
    </p:bg>
    <p:spTree>
      <p:nvGrpSpPr>
        <p:cNvPr id="38" name="Shape 38"/>
        <p:cNvGrpSpPr/>
        <p:nvPr/>
      </p:nvGrpSpPr>
      <p:grpSpPr>
        <a:xfrm>
          <a:off x="0" y="0"/>
          <a:ext cx="0" cy="0"/>
          <a:chOff x="0" y="0"/>
          <a:chExt cx="0" cy="0"/>
        </a:xfrm>
      </p:grpSpPr>
      <p:sp>
        <p:nvSpPr>
          <p:cNvPr id="39" name="Shape 39"/>
          <p:cNvSpPr/>
          <p:nvPr>
            <p:ph type="ctrTitle"/>
          </p:nvPr>
        </p:nvSpPr>
        <p:spPr>
          <a:xfrm>
            <a:off x="4212000" y="1530000"/>
            <a:ext cx="3780000" cy="3780000"/>
          </a:xfrm>
          <a:prstGeom prst="ellipse">
            <a:avLst/>
          </a:prstGeom>
          <a:noFill/>
          <a:ln cap="flat" cmpd="sng" w="25400">
            <a:solidFill>
              <a:schemeClr val="accent1"/>
            </a:solidFill>
            <a:prstDash val="solid"/>
            <a:round/>
            <a:headEnd len="med" w="med" type="none"/>
            <a:tailEnd len="med" w="med" type="none"/>
          </a:ln>
        </p:spPr>
        <p:txBody>
          <a:bodyPr anchorCtr="0" anchor="ctr" bIns="91425" lIns="91425" rIns="91425" wrap="square" tIns="91425"/>
          <a:lstStyle>
            <a:lvl1pPr indent="0" lvl="0" marL="0" marR="0" rtl="0" algn="ctr">
              <a:lnSpc>
                <a:spcPct val="118750"/>
              </a:lnSpc>
              <a:spcBef>
                <a:spcPts val="0"/>
              </a:spcBef>
              <a:buClr>
                <a:schemeClr val="dk1"/>
              </a:buClr>
              <a:buSzPts val="3200"/>
              <a:buFont typeface="Verdana"/>
              <a:buNone/>
              <a:defRPr b="0" i="0" sz="32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40" name="Shape 40"/>
          <p:cNvSpPr txBox="1"/>
          <p:nvPr>
            <p:ph idx="1" type="subTitle"/>
          </p:nvPr>
        </p:nvSpPr>
        <p:spPr>
          <a:xfrm>
            <a:off x="475327" y="5845180"/>
            <a:ext cx="5594348" cy="505645"/>
          </a:xfrm>
          <a:prstGeom prst="rect">
            <a:avLst/>
          </a:prstGeom>
          <a:noFill/>
          <a:ln>
            <a:noFill/>
          </a:ln>
        </p:spPr>
        <p:txBody>
          <a:bodyPr anchorCtr="0" anchor="b" bIns="91425" lIns="91425" rIns="91425" wrap="square" tIns="91425"/>
          <a:lstStyle>
            <a:lvl1pPr indent="0" lvl="0" marL="0" marR="0" rtl="0" algn="l">
              <a:lnSpc>
                <a:spcPct val="100000"/>
              </a:lnSpc>
              <a:spcBef>
                <a:spcPts val="0"/>
              </a:spcBef>
              <a:spcAft>
                <a:spcPts val="0"/>
              </a:spcAft>
              <a:buClr>
                <a:schemeClr val="dk1"/>
              </a:buClr>
              <a:buSzPts val="1600"/>
              <a:buFont typeface="Verdana"/>
              <a:buNone/>
              <a:defRPr b="0" i="0" sz="1600" u="none" cap="none" strike="noStrike">
                <a:solidFill>
                  <a:schemeClr val="dk1"/>
                </a:solidFill>
                <a:latin typeface="Verdana"/>
                <a:ea typeface="Verdana"/>
                <a:cs typeface="Verdana"/>
                <a:sym typeface="Verdana"/>
              </a:defRPr>
            </a:lvl1pPr>
            <a:lvl2pPr indent="0" lvl="1" marL="609585" marR="0" rtl="0" algn="ctr">
              <a:spcBef>
                <a:spcPts val="0"/>
              </a:spcBef>
              <a:spcAft>
                <a:spcPts val="1333"/>
              </a:spcAft>
              <a:buClr>
                <a:schemeClr val="dk1"/>
              </a:buClr>
              <a:buSzPts val="2667"/>
              <a:buFont typeface="Arial"/>
              <a:buNone/>
              <a:defRPr b="0" i="0" sz="2667" u="none" cap="none" strike="noStrike">
                <a:solidFill>
                  <a:schemeClr val="dk1"/>
                </a:solidFill>
                <a:latin typeface="Verdana"/>
                <a:ea typeface="Verdana"/>
                <a:cs typeface="Verdana"/>
                <a:sym typeface="Verdana"/>
              </a:defRPr>
            </a:lvl2pPr>
            <a:lvl3pPr indent="0" lvl="2" marL="1219170" marR="0" rtl="0" algn="ctr">
              <a:spcBef>
                <a:spcPts val="0"/>
              </a:spcBef>
              <a:spcAft>
                <a:spcPts val="1333"/>
              </a:spcAft>
              <a:buClr>
                <a:schemeClr val="dk1"/>
              </a:buClr>
              <a:buSzPts val="2400"/>
              <a:buFont typeface="Arial"/>
              <a:buNone/>
              <a:defRPr b="0" i="0" sz="2400" u="none" cap="none" strike="noStrike">
                <a:solidFill>
                  <a:schemeClr val="dk1"/>
                </a:solidFill>
                <a:latin typeface="Verdana"/>
                <a:ea typeface="Verdana"/>
                <a:cs typeface="Verdana"/>
                <a:sym typeface="Verdana"/>
              </a:defRPr>
            </a:lvl3pPr>
            <a:lvl4pPr indent="0" lvl="3" marL="1828754"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4pPr>
            <a:lvl5pPr indent="0" lvl="4" marL="2438339" marR="0" rtl="0" algn="ctr">
              <a:spcBef>
                <a:spcPts val="0"/>
              </a:spcBef>
              <a:spcAft>
                <a:spcPts val="1333"/>
              </a:spcAft>
              <a:buClr>
                <a:schemeClr val="dk1"/>
              </a:buClr>
              <a:buSzPts val="2133"/>
              <a:buFont typeface="Arial"/>
              <a:buNone/>
              <a:defRPr b="0" i="0" sz="2133" u="none" cap="none" strike="noStrike">
                <a:solidFill>
                  <a:schemeClr val="dk1"/>
                </a:solidFill>
                <a:latin typeface="Verdana"/>
                <a:ea typeface="Verdana"/>
                <a:cs typeface="Verdana"/>
                <a:sym typeface="Verdana"/>
              </a:defRPr>
            </a:lvl5pPr>
            <a:lvl6pPr indent="0" lvl="5" marL="3047924"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6pPr>
            <a:lvl7pPr indent="0" lvl="6" marL="3657509"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7pPr>
            <a:lvl8pPr indent="0" lvl="7" marL="4267093"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8pPr>
            <a:lvl9pPr indent="0" lvl="8" marL="4876678" marR="0" rtl="0" algn="ctr">
              <a:spcBef>
                <a:spcPts val="0"/>
              </a:spcBef>
              <a:spcAft>
                <a:spcPts val="1333"/>
              </a:spcAft>
              <a:buClr>
                <a:schemeClr val="dk1"/>
              </a:buClr>
              <a:buSzPts val="2133"/>
              <a:buFont typeface="Verdana"/>
              <a:buNone/>
              <a:defRPr b="0" i="0" sz="2133" u="none" cap="none" strike="noStrike">
                <a:solidFill>
                  <a:schemeClr val="dk1"/>
                </a:solidFill>
                <a:latin typeface="Verdana"/>
                <a:ea typeface="Verdana"/>
                <a:cs typeface="Verdana"/>
                <a:sym typeface="Verdana"/>
              </a:defRPr>
            </a:lvl9pPr>
          </a:lstStyle>
          <a:p/>
        </p:txBody>
      </p:sp>
      <p:sp>
        <p:nvSpPr>
          <p:cNvPr id="41" name="Shape 41"/>
          <p:cNvSpPr txBox="1"/>
          <p:nvPr>
            <p:ph idx="2" type="body"/>
          </p:nvPr>
        </p:nvSpPr>
        <p:spPr>
          <a:xfrm>
            <a:off x="475325" y="6362699"/>
            <a:ext cx="5594349" cy="298451"/>
          </a:xfrm>
          <a:prstGeom prst="rect">
            <a:avLst/>
          </a:prstGeom>
          <a:noFill/>
          <a:ln>
            <a:noFill/>
          </a:ln>
        </p:spPr>
        <p:txBody>
          <a:bodyPr anchorCtr="0" anchor="t" bIns="91425" lIns="91425" rIns="91425" wrap="square" tIns="91425"/>
          <a:lstStyle>
            <a:lvl1pPr indent="0" lvl="0" marL="0" marR="0" rtl="0" algn="l">
              <a:spcBef>
                <a:spcPts val="0"/>
              </a:spcBef>
              <a:spcAft>
                <a:spcPts val="0"/>
              </a:spcAft>
              <a:buClr>
                <a:schemeClr val="dk1"/>
              </a:buClr>
              <a:buSzPts val="1050"/>
              <a:buFont typeface="Verdana"/>
              <a:buNone/>
              <a:defRPr b="0" i="0" sz="105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2pPr>
            <a:lvl3pPr indent="-50800" lvl="2" marL="2794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3pPr>
            <a:lvl4pPr indent="-50800" lvl="3" marL="4318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4pPr>
            <a:lvl5pPr indent="-50800" lvl="4" marL="584200" marR="0" rtl="0" algn="l">
              <a:spcBef>
                <a:spcPts val="0"/>
              </a:spcBef>
              <a:spcAft>
                <a:spcPts val="1333"/>
              </a:spcAft>
              <a:buClr>
                <a:schemeClr val="lt1"/>
              </a:buClr>
              <a:buSzPts val="1200"/>
              <a:buFont typeface="Arial"/>
              <a:buChar char="−"/>
              <a:defRPr b="0" i="0" sz="1200" u="none" cap="none" strike="noStrike">
                <a:solidFill>
                  <a:schemeClr val="lt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Tree>
  </p:cSld>
  <p:clrMapOvr>
    <a:masterClrMapping/>
  </p:clrMapOvr>
  <p:transition>
    <p:fade thruBlk="1"/>
  </p:transition>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Divider - Deloitte green">
    <p:bg>
      <p:bgPr>
        <a:solidFill>
          <a:schemeClr val="accent1"/>
        </a:solidFill>
      </p:bgPr>
    </p:bg>
    <p:spTree>
      <p:nvGrpSpPr>
        <p:cNvPr id="42" name="Shape 42"/>
        <p:cNvGrpSpPr/>
        <p:nvPr/>
      </p:nvGrpSpPr>
      <p:grpSpPr>
        <a:xfrm>
          <a:off x="0" y="0"/>
          <a:ext cx="0" cy="0"/>
          <a:chOff x="0" y="0"/>
          <a:chExt cx="0" cy="0"/>
        </a:xfrm>
      </p:grpSpPr>
      <p:sp>
        <p:nvSpPr>
          <p:cNvPr id="43" name="Shape 43"/>
          <p:cNvSpPr txBox="1"/>
          <p:nvPr>
            <p:ph type="title"/>
          </p:nvPr>
        </p:nvSpPr>
        <p:spPr>
          <a:xfrm>
            <a:off x="469900" y="1700213"/>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lt1"/>
              </a:buClr>
              <a:buSzPts val="3850"/>
              <a:buFont typeface="Verdana"/>
              <a:buNone/>
              <a:defRPr b="1" i="0" sz="385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44" name="Shape 44"/>
          <p:cNvSpPr txBox="1"/>
          <p:nvPr>
            <p:ph idx="1" type="body"/>
          </p:nvPr>
        </p:nvSpPr>
        <p:spPr>
          <a:xfrm>
            <a:off x="469899" y="3423545"/>
            <a:ext cx="10418235"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lt1"/>
              </a:buClr>
              <a:buSzPts val="3850"/>
              <a:buFont typeface="Verdana"/>
              <a:buNone/>
              <a:defRPr b="0" i="0" sz="3850" u="none" cap="none" strike="noStrike">
                <a:solidFill>
                  <a:schemeClr val="lt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
        <p:nvSpPr>
          <p:cNvPr id="45" name="Shape 45"/>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46" name="Shape 46"/>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47" name="Shape 47"/>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name="Divider - Deloitte dark green">
    <p:bg>
      <p:bgPr>
        <a:solidFill>
          <a:schemeClr val="accent2"/>
        </a:solidFill>
      </p:bgPr>
    </p:bg>
    <p:spTree>
      <p:nvGrpSpPr>
        <p:cNvPr id="48" name="Shape 48"/>
        <p:cNvGrpSpPr/>
        <p:nvPr/>
      </p:nvGrpSpPr>
      <p:grpSpPr>
        <a:xfrm>
          <a:off x="0" y="0"/>
          <a:ext cx="0" cy="0"/>
          <a:chOff x="0" y="0"/>
          <a:chExt cx="0" cy="0"/>
        </a:xfrm>
      </p:grpSpPr>
      <p:sp>
        <p:nvSpPr>
          <p:cNvPr id="49" name="Shape 49"/>
          <p:cNvSpPr txBox="1"/>
          <p:nvPr>
            <p:ph type="title"/>
          </p:nvPr>
        </p:nvSpPr>
        <p:spPr>
          <a:xfrm>
            <a:off x="469900" y="1705668"/>
            <a:ext cx="10418233" cy="1592403"/>
          </a:xfrm>
          <a:prstGeom prst="rect">
            <a:avLst/>
          </a:prstGeom>
          <a:noFill/>
          <a:ln>
            <a:noFill/>
          </a:ln>
        </p:spPr>
        <p:txBody>
          <a:bodyPr anchorCtr="0" anchor="b" bIns="91425" lIns="91425" rIns="91425" wrap="square" tIns="91425"/>
          <a:lstStyle>
            <a:lvl1pPr indent="0" lvl="0" marL="0" marR="0" rtl="0" algn="l">
              <a:lnSpc>
                <a:spcPct val="95000"/>
              </a:lnSpc>
              <a:spcBef>
                <a:spcPts val="0"/>
              </a:spcBef>
              <a:buClr>
                <a:schemeClr val="lt1"/>
              </a:buClr>
              <a:buSzPts val="3850"/>
              <a:buFont typeface="Verdana"/>
              <a:buNone/>
              <a:defRPr b="1" i="0" sz="3850" u="none" cap="none" strike="noStrike">
                <a:solidFill>
                  <a:schemeClr val="lt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50" name="Shape 50"/>
          <p:cNvSpPr txBox="1"/>
          <p:nvPr>
            <p:ph idx="1" type="body"/>
          </p:nvPr>
        </p:nvSpPr>
        <p:spPr>
          <a:xfrm>
            <a:off x="469900" y="3429000"/>
            <a:ext cx="10418233" cy="1566532"/>
          </a:xfrm>
          <a:prstGeom prst="rect">
            <a:avLst/>
          </a:prstGeom>
          <a:noFill/>
          <a:ln>
            <a:noFill/>
          </a:ln>
        </p:spPr>
        <p:txBody>
          <a:bodyPr anchorCtr="0" anchor="t" bIns="91425" lIns="91425" rIns="91425" wrap="square" tIns="91425"/>
          <a:lstStyle>
            <a:lvl1pPr indent="0" lvl="0" marL="0" marR="0" rtl="0" algn="l">
              <a:lnSpc>
                <a:spcPct val="95000"/>
              </a:lnSpc>
              <a:spcBef>
                <a:spcPts val="0"/>
              </a:spcBef>
              <a:spcAft>
                <a:spcPts val="0"/>
              </a:spcAft>
              <a:buClr>
                <a:schemeClr val="lt1"/>
              </a:buClr>
              <a:buSzPts val="3850"/>
              <a:buFont typeface="Verdana"/>
              <a:buNone/>
              <a:defRPr b="0" i="0" sz="3850" u="none" cap="none" strike="noStrike">
                <a:solidFill>
                  <a:schemeClr val="lt1"/>
                </a:solidFill>
                <a:latin typeface="Verdana"/>
                <a:ea typeface="Verdana"/>
                <a:cs typeface="Verdana"/>
                <a:sym typeface="Verdana"/>
              </a:defRPr>
            </a:lvl1pPr>
            <a:lvl2pPr indent="0" lvl="1" marL="609585" marR="0" rtl="0" algn="l">
              <a:spcBef>
                <a:spcPts val="0"/>
              </a:spcBef>
              <a:spcAft>
                <a:spcPts val="1333"/>
              </a:spcAft>
              <a:buClr>
                <a:srgbClr val="888888"/>
              </a:buClr>
              <a:buSzPts val="2667"/>
              <a:buFont typeface="Arial"/>
              <a:buNone/>
              <a:defRPr b="0" i="0" sz="2667" u="none" cap="none" strike="noStrike">
                <a:solidFill>
                  <a:srgbClr val="888888"/>
                </a:solidFill>
                <a:latin typeface="Verdana"/>
                <a:ea typeface="Verdana"/>
                <a:cs typeface="Verdana"/>
                <a:sym typeface="Verdana"/>
              </a:defRPr>
            </a:lvl2pPr>
            <a:lvl3pPr indent="0" lvl="2" marL="1219170" marR="0" rtl="0" algn="l">
              <a:spcBef>
                <a:spcPts val="0"/>
              </a:spcBef>
              <a:spcAft>
                <a:spcPts val="1333"/>
              </a:spcAft>
              <a:buClr>
                <a:srgbClr val="888888"/>
              </a:buClr>
              <a:buSzPts val="2400"/>
              <a:buFont typeface="Arial"/>
              <a:buNone/>
              <a:defRPr b="0" i="0" sz="2400" u="none" cap="none" strike="noStrike">
                <a:solidFill>
                  <a:srgbClr val="888888"/>
                </a:solidFill>
                <a:latin typeface="Verdana"/>
                <a:ea typeface="Verdana"/>
                <a:cs typeface="Verdana"/>
                <a:sym typeface="Verdana"/>
              </a:defRPr>
            </a:lvl3pPr>
            <a:lvl4pPr indent="0" lvl="3" marL="1828754"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4pPr>
            <a:lvl5pPr indent="0" lvl="4" marL="2438339" marR="0" rtl="0" algn="l">
              <a:spcBef>
                <a:spcPts val="0"/>
              </a:spcBef>
              <a:spcAft>
                <a:spcPts val="1333"/>
              </a:spcAft>
              <a:buClr>
                <a:srgbClr val="888888"/>
              </a:buClr>
              <a:buSzPts val="2133"/>
              <a:buFont typeface="Arial"/>
              <a:buNone/>
              <a:defRPr b="0" i="0" sz="2133" u="none" cap="none" strike="noStrike">
                <a:solidFill>
                  <a:srgbClr val="888888"/>
                </a:solidFill>
                <a:latin typeface="Verdana"/>
                <a:ea typeface="Verdana"/>
                <a:cs typeface="Verdana"/>
                <a:sym typeface="Verdana"/>
              </a:defRPr>
            </a:lvl5pPr>
            <a:lvl6pPr indent="0" lvl="5" marL="3047924"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6pPr>
            <a:lvl7pPr indent="0" lvl="6" marL="3657509"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7pPr>
            <a:lvl8pPr indent="0" lvl="7" marL="4267093"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8pPr>
            <a:lvl9pPr indent="0" lvl="8" marL="4876678" marR="0" rtl="0" algn="l">
              <a:spcBef>
                <a:spcPts val="0"/>
              </a:spcBef>
              <a:spcAft>
                <a:spcPts val="1333"/>
              </a:spcAft>
              <a:buClr>
                <a:srgbClr val="888888"/>
              </a:buClr>
              <a:buSzPts val="2133"/>
              <a:buFont typeface="Verdana"/>
              <a:buNone/>
              <a:defRPr b="0" i="0" sz="2133" u="none" cap="none" strike="noStrike">
                <a:solidFill>
                  <a:srgbClr val="888888"/>
                </a:solidFill>
                <a:latin typeface="Verdana"/>
                <a:ea typeface="Verdana"/>
                <a:cs typeface="Verdana"/>
                <a:sym typeface="Verdana"/>
              </a:defRPr>
            </a:lvl9pPr>
          </a:lstStyle>
          <a:p/>
        </p:txBody>
      </p:sp>
      <p:sp>
        <p:nvSpPr>
          <p:cNvPr id="51" name="Shape 51"/>
          <p:cNvSpPr txBox="1"/>
          <p:nvPr/>
        </p:nvSpPr>
        <p:spPr>
          <a:xfrm>
            <a:off x="6336000" y="6476999"/>
            <a:ext cx="4896560" cy="200055"/>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r>
              <a:rPr lang="en-US" sz="650">
                <a:solidFill>
                  <a:schemeClr val="lt1"/>
                </a:solidFill>
                <a:latin typeface="Verdana"/>
                <a:ea typeface="Verdana"/>
                <a:cs typeface="Verdana"/>
                <a:sym typeface="Verdana"/>
              </a:rPr>
              <a:t>Presentation title</a:t>
            </a:r>
            <a:br>
              <a:rPr lang="en-US" sz="650">
                <a:solidFill>
                  <a:schemeClr val="lt1"/>
                </a:solidFill>
                <a:latin typeface="Verdana"/>
                <a:ea typeface="Verdana"/>
                <a:cs typeface="Verdana"/>
                <a:sym typeface="Verdana"/>
              </a:rPr>
            </a:br>
            <a:r>
              <a:rPr lang="en-US" sz="650">
                <a:solidFill>
                  <a:schemeClr val="lt1"/>
                </a:solidFill>
                <a:latin typeface="Verdana"/>
                <a:ea typeface="Verdana"/>
                <a:cs typeface="Verdana"/>
                <a:sym typeface="Verdana"/>
              </a:rPr>
              <a:t>[To edit, click View &gt; Slide Master &gt; Slide master1]</a:t>
            </a:r>
          </a:p>
        </p:txBody>
      </p:sp>
      <p:sp>
        <p:nvSpPr>
          <p:cNvPr id="52" name="Shape 52"/>
          <p:cNvSpPr txBox="1"/>
          <p:nvPr/>
        </p:nvSpPr>
        <p:spPr>
          <a:xfrm>
            <a:off x="469900" y="6477000"/>
            <a:ext cx="5355167" cy="100027"/>
          </a:xfrm>
          <a:prstGeom prst="rect">
            <a:avLst/>
          </a:prstGeom>
          <a:noFill/>
          <a:ln>
            <a:noFill/>
          </a:ln>
        </p:spPr>
        <p:txBody>
          <a:bodyPr anchorCtr="0" anchor="t" bIns="0" lIns="0" rIns="0" wrap="square" tIns="0">
            <a:noAutofit/>
          </a:bodyPr>
          <a:lstStyle/>
          <a:p>
            <a:pPr indent="-41275" lvl="0" marL="0" marR="0" rtl="0" algn="l">
              <a:spcBef>
                <a:spcPts val="0"/>
              </a:spcBef>
              <a:buClr>
                <a:schemeClr val="lt1"/>
              </a:buClr>
              <a:buSzPts val="650"/>
              <a:buFont typeface="Arial"/>
              <a:buNone/>
            </a:pPr>
            <a:r>
              <a:rPr lang="en-US" sz="650">
                <a:solidFill>
                  <a:schemeClr val="lt1"/>
                </a:solidFill>
                <a:latin typeface="Verdana"/>
                <a:ea typeface="Verdana"/>
                <a:cs typeface="Verdana"/>
                <a:sym typeface="Verdana"/>
              </a:rPr>
              <a:t>Copyright © 2017 Deloitte Development LLC. All rights reserved.</a:t>
            </a:r>
          </a:p>
        </p:txBody>
      </p:sp>
      <p:sp>
        <p:nvSpPr>
          <p:cNvPr id="53" name="Shape 53"/>
          <p:cNvSpPr txBox="1"/>
          <p:nvPr/>
        </p:nvSpPr>
        <p:spPr>
          <a:xfrm>
            <a:off x="11414125"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lt1"/>
              </a:buClr>
              <a:buSzPts val="650"/>
              <a:buFont typeface="Arial"/>
              <a:buNone/>
            </a:pPr>
            <a:fld id="{00000000-1234-1234-1234-123412341234}" type="slidenum">
              <a:rPr lang="en-US" sz="650">
                <a:solidFill>
                  <a:schemeClr val="lt1"/>
                </a:solidFill>
                <a:latin typeface="Verdana"/>
                <a:ea typeface="Verdana"/>
                <a:cs typeface="Verdana"/>
                <a:sym typeface="Verdana"/>
              </a:rPr>
              <a:t>‹#›</a:t>
            </a:fld>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pic>
        <p:nvPicPr>
          <p:cNvPr id="10" name="Shape 10"/>
          <p:cNvPicPr preferRelativeResize="0"/>
          <p:nvPr/>
        </p:nvPicPr>
        <p:blipFill/>
        <p:spPr>
          <a:xfrm>
            <a:off x="2119" y="1589"/>
            <a:ext cx="2116" cy="1587"/>
          </a:xfrm>
          <a:prstGeom prst="rect">
            <a:avLst/>
          </a:prstGeom>
          <a:solidFill>
            <a:srgbClr val="FFFFFF"/>
          </a:solidFill>
          <a:ln>
            <a:noFill/>
          </a:ln>
        </p:spPr>
      </p:pic>
      <p:sp>
        <p:nvSpPr>
          <p:cNvPr id="11" name="Shape 11"/>
          <p:cNvSpPr txBox="1"/>
          <p:nvPr>
            <p:ph type="title"/>
          </p:nvPr>
        </p:nvSpPr>
        <p:spPr>
          <a:xfrm>
            <a:off x="469900" y="402586"/>
            <a:ext cx="11252200" cy="692151"/>
          </a:xfrm>
          <a:prstGeom prst="rect">
            <a:avLst/>
          </a:prstGeom>
          <a:noFill/>
          <a:ln>
            <a:noFill/>
          </a:ln>
        </p:spPr>
        <p:txBody>
          <a:bodyPr anchorCtr="0" anchor="t" bIns="91425" lIns="91425" rIns="91425" wrap="square" tIns="91425"/>
          <a:lstStyle>
            <a:lvl1pPr indent="0" lvl="0" marL="0" marR="0" rtl="0" algn="l">
              <a:spcBef>
                <a:spcPts val="0"/>
              </a:spcBef>
              <a:buClr>
                <a:schemeClr val="dk1"/>
              </a:buClr>
              <a:buSzPts val="2000"/>
              <a:buFont typeface="Verdana"/>
              <a:buNone/>
              <a:defRPr b="0" i="0" sz="2000" u="none" cap="none" strike="noStrike">
                <a:solidFill>
                  <a:schemeClr val="dk1"/>
                </a:solidFill>
                <a:latin typeface="Verdana"/>
                <a:ea typeface="Verdana"/>
                <a:cs typeface="Verdana"/>
                <a:sym typeface="Verdana"/>
              </a:defRPr>
            </a:lvl1pPr>
            <a:lvl2pPr indent="0" lvl="1">
              <a:spcBef>
                <a:spcPts val="0"/>
              </a:spcBef>
              <a:buSzPts val="1400"/>
              <a:buNone/>
              <a:defRPr sz="1800"/>
            </a:lvl2pPr>
            <a:lvl3pPr indent="0" lvl="2">
              <a:spcBef>
                <a:spcPts val="0"/>
              </a:spcBef>
              <a:buSzPts val="1400"/>
              <a:buNone/>
              <a:defRPr sz="1800"/>
            </a:lvl3pPr>
            <a:lvl4pPr indent="0" lvl="3">
              <a:spcBef>
                <a:spcPts val="0"/>
              </a:spcBef>
              <a:buSzPts val="1400"/>
              <a:buNone/>
              <a:defRPr sz="1800"/>
            </a:lvl4pPr>
            <a:lvl5pPr indent="0" lvl="4">
              <a:spcBef>
                <a:spcPts val="0"/>
              </a:spcBef>
              <a:buSzPts val="1400"/>
              <a:buNone/>
              <a:defRPr sz="1800"/>
            </a:lvl5pPr>
            <a:lvl6pPr indent="0" lvl="5">
              <a:spcBef>
                <a:spcPts val="0"/>
              </a:spcBef>
              <a:buSzPts val="1400"/>
              <a:buNone/>
              <a:defRPr sz="1800"/>
            </a:lvl6pPr>
            <a:lvl7pPr indent="0" lvl="6">
              <a:spcBef>
                <a:spcPts val="0"/>
              </a:spcBef>
              <a:buSzPts val="1400"/>
              <a:buNone/>
              <a:defRPr sz="1800"/>
            </a:lvl7pPr>
            <a:lvl8pPr indent="0" lvl="7">
              <a:spcBef>
                <a:spcPts val="0"/>
              </a:spcBef>
              <a:buSzPts val="1400"/>
              <a:buNone/>
              <a:defRPr sz="1800"/>
            </a:lvl8pPr>
            <a:lvl9pPr indent="0" lvl="8">
              <a:spcBef>
                <a:spcPts val="0"/>
              </a:spcBef>
              <a:buSzPts val="1400"/>
              <a:buNone/>
              <a:defRPr sz="1800"/>
            </a:lvl9pPr>
          </a:lstStyle>
          <a:p/>
        </p:txBody>
      </p:sp>
      <p:sp>
        <p:nvSpPr>
          <p:cNvPr id="12" name="Shape 12"/>
          <p:cNvSpPr txBox="1"/>
          <p:nvPr>
            <p:ph idx="1" type="body"/>
          </p:nvPr>
        </p:nvSpPr>
        <p:spPr>
          <a:xfrm>
            <a:off x="469900" y="1665290"/>
            <a:ext cx="11252200" cy="4633911"/>
          </a:xfrm>
          <a:prstGeom prst="rect">
            <a:avLst/>
          </a:prstGeom>
          <a:noFill/>
          <a:ln>
            <a:noFill/>
          </a:ln>
        </p:spPr>
        <p:txBody>
          <a:bodyPr anchorCtr="0" anchor="t" bIns="91425" lIns="91425" rIns="91425" wrap="square" tIns="91425"/>
          <a:lstStyle>
            <a:lvl1pPr indent="0" lvl="0" marL="0" marR="0" rtl="0" algn="l">
              <a:spcBef>
                <a:spcPts val="0"/>
              </a:spcBef>
              <a:spcAft>
                <a:spcPts val="1333"/>
              </a:spcAft>
              <a:buClr>
                <a:schemeClr val="dk1"/>
              </a:buClr>
              <a:buSzPts val="1200"/>
              <a:buFont typeface="Verdana"/>
              <a:buNone/>
              <a:defRPr b="0" i="0" sz="1200" u="none" cap="none" strike="noStrike">
                <a:solidFill>
                  <a:schemeClr val="dk1"/>
                </a:solidFill>
                <a:latin typeface="Verdana"/>
                <a:ea typeface="Verdana"/>
                <a:cs typeface="Verdana"/>
                <a:sym typeface="Verdana"/>
              </a:defRPr>
            </a:lvl1pPr>
            <a:lvl2pPr indent="-50800" lvl="1" marL="1270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2pPr>
            <a:lvl3pPr indent="-50800" lvl="2" marL="2794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3pPr>
            <a:lvl4pPr indent="-50800" lvl="3" marL="4318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4pPr>
            <a:lvl5pPr indent="-50800" lvl="4" marL="584200" marR="0" rtl="0" algn="l">
              <a:spcBef>
                <a:spcPts val="0"/>
              </a:spcBef>
              <a:spcAft>
                <a:spcPts val="1333"/>
              </a:spcAft>
              <a:buClr>
                <a:schemeClr val="dk1"/>
              </a:buClr>
              <a:buSzPts val="1200"/>
              <a:buFont typeface="Arial"/>
              <a:buChar char="−"/>
              <a:defRPr b="0" i="0" sz="1200" u="none" cap="none" strike="noStrike">
                <a:solidFill>
                  <a:schemeClr val="dk1"/>
                </a:solidFill>
                <a:latin typeface="Verdana"/>
                <a:ea typeface="Verdana"/>
                <a:cs typeface="Verdana"/>
                <a:sym typeface="Verdana"/>
              </a:defRPr>
            </a:lvl5pPr>
            <a:lvl6pPr indent="-133593" lvl="5"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6pPr>
            <a:lvl7pPr indent="-133593" lvl="6"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7pPr>
            <a:lvl8pPr indent="-133593" lvl="7"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8pPr>
            <a:lvl9pPr indent="-133593" lvl="8" marL="710382" marR="0" rtl="0" algn="l">
              <a:spcBef>
                <a:spcPts val="0"/>
              </a:spcBef>
              <a:spcAft>
                <a:spcPts val="1333"/>
              </a:spcAft>
              <a:buClr>
                <a:schemeClr val="dk1"/>
              </a:buClr>
              <a:buSzPts val="1600"/>
              <a:buFont typeface="Verdana"/>
              <a:buChar char="−"/>
              <a:defRPr b="0" i="0" sz="1600" u="none" cap="none" strike="noStrike">
                <a:solidFill>
                  <a:schemeClr val="dk1"/>
                </a:solidFill>
                <a:latin typeface="Verdana"/>
                <a:ea typeface="Verdana"/>
                <a:cs typeface="Verdana"/>
                <a:sym typeface="Verdana"/>
              </a:defRPr>
            </a:lvl9pPr>
          </a:lstStyle>
          <a:p/>
        </p:txBody>
      </p:sp>
      <p:sp>
        <p:nvSpPr>
          <p:cNvPr id="13" name="Shape 13"/>
          <p:cNvSpPr txBox="1"/>
          <p:nvPr/>
        </p:nvSpPr>
        <p:spPr>
          <a:xfrm>
            <a:off x="11410953" y="6477000"/>
            <a:ext cx="307975" cy="100027"/>
          </a:xfrm>
          <a:prstGeom prst="rect">
            <a:avLst/>
          </a:prstGeom>
          <a:noFill/>
          <a:ln>
            <a:noFill/>
          </a:ln>
        </p:spPr>
        <p:txBody>
          <a:bodyPr anchorCtr="0" anchor="t" bIns="0" lIns="0" rIns="0" wrap="square" tIns="0">
            <a:noAutofit/>
          </a:bodyPr>
          <a:lstStyle/>
          <a:p>
            <a:pPr indent="-41275" lvl="0" marL="0" marR="0" rtl="0" algn="r">
              <a:spcBef>
                <a:spcPts val="0"/>
              </a:spcBef>
              <a:buClr>
                <a:schemeClr val="dk1"/>
              </a:buClr>
              <a:buSzPts val="650"/>
              <a:buFont typeface="Arial"/>
              <a:buNone/>
            </a:pPr>
            <a:fld id="{00000000-1234-1234-1234-123412341234}" type="slidenum">
              <a:rPr b="0" i="0" lang="en-US" sz="650" u="none" cap="none" strike="noStrike">
                <a:solidFill>
                  <a:schemeClr val="dk1"/>
                </a:solidFill>
                <a:latin typeface="Verdana"/>
                <a:ea typeface="Verdana"/>
                <a:cs typeface="Verdana"/>
                <a:sym typeface="Verdan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8.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2.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4.jpg"/><Relationship Id="rId4"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hyperlink" Target="https://s3.amazonaws.com/flightsdataset/ML_DAEN690_STEP2.html" TargetMode="External"/><Relationship Id="rId4" Type="http://schemas.openxmlformats.org/officeDocument/2006/relationships/image" Target="../media/image7.jpg"/><Relationship Id="rId5"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7.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9.gif"/><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48" name="Shape 248"/>
        <p:cNvGrpSpPr/>
        <p:nvPr/>
      </p:nvGrpSpPr>
      <p:grpSpPr>
        <a:xfrm>
          <a:off x="0" y="0"/>
          <a:ext cx="0" cy="0"/>
          <a:chOff x="0" y="0"/>
          <a:chExt cx="0" cy="0"/>
        </a:xfrm>
      </p:grpSpPr>
      <p:sp>
        <p:nvSpPr>
          <p:cNvPr id="249" name="Shape 249"/>
          <p:cNvSpPr txBox="1"/>
          <p:nvPr>
            <p:ph idx="1" type="subTitle"/>
          </p:nvPr>
        </p:nvSpPr>
        <p:spPr>
          <a:xfrm>
            <a:off x="475200" y="1878547"/>
            <a:ext cx="5904335" cy="2096554"/>
          </a:xfrm>
          <a:prstGeom prst="rect">
            <a:avLst/>
          </a:prstGeom>
          <a:noFill/>
          <a:ln>
            <a:noFill/>
          </a:ln>
        </p:spPr>
        <p:txBody>
          <a:bodyPr anchorCtr="0" anchor="ctr" bIns="0" lIns="0" rIns="0" wrap="square" tIns="0">
            <a:noAutofit/>
          </a:bodyPr>
          <a:lstStyle/>
          <a:p>
            <a:pPr indent="-177800" lvl="0" marL="0" marR="0" rtl="0" algn="l">
              <a:lnSpc>
                <a:spcPct val="100000"/>
              </a:lnSpc>
              <a:spcBef>
                <a:spcPts val="0"/>
              </a:spcBef>
              <a:spcAft>
                <a:spcPts val="0"/>
              </a:spcAft>
              <a:buClr>
                <a:schemeClr val="lt1"/>
              </a:buClr>
              <a:buSzPts val="2800"/>
              <a:buFont typeface="Verdana"/>
              <a:buNone/>
            </a:pPr>
            <a:r>
              <a:rPr lang="en-US" sz="2800">
                <a:latin typeface="Arial"/>
                <a:ea typeface="Arial"/>
                <a:cs typeface="Arial"/>
                <a:sym typeface="Arial"/>
              </a:rPr>
              <a:t>Feasibility and </a:t>
            </a:r>
            <a:r>
              <a:rPr i="0" lang="en-US" sz="2800" u="none" cap="none" strike="noStrike">
                <a:solidFill>
                  <a:schemeClr val="lt1"/>
                </a:solidFill>
                <a:latin typeface="Arial"/>
                <a:ea typeface="Arial"/>
                <a:cs typeface="Arial"/>
                <a:sym typeface="Arial"/>
              </a:rPr>
              <a:t>Cost</a:t>
            </a:r>
            <a:r>
              <a:rPr lang="en-US" sz="2800">
                <a:latin typeface="Arial"/>
                <a:ea typeface="Arial"/>
                <a:cs typeface="Arial"/>
                <a:sym typeface="Arial"/>
              </a:rPr>
              <a:t> </a:t>
            </a:r>
            <a:r>
              <a:rPr i="0" lang="en-US" sz="2800" u="none" cap="none" strike="noStrike">
                <a:solidFill>
                  <a:schemeClr val="lt1"/>
                </a:solidFill>
                <a:latin typeface="Arial"/>
                <a:ea typeface="Arial"/>
                <a:cs typeface="Arial"/>
                <a:sym typeface="Arial"/>
              </a:rPr>
              <a:t>of Renewable </a:t>
            </a:r>
            <a:r>
              <a:rPr lang="en-US" sz="2800">
                <a:latin typeface="Arial"/>
                <a:ea typeface="Arial"/>
                <a:cs typeface="Arial"/>
                <a:sym typeface="Arial"/>
              </a:rPr>
              <a:t>Power Injection Into the Energy Grid</a:t>
            </a:r>
          </a:p>
        </p:txBody>
      </p:sp>
      <p:sp>
        <p:nvSpPr>
          <p:cNvPr id="250" name="Shape 250"/>
          <p:cNvSpPr txBox="1"/>
          <p:nvPr>
            <p:ph idx="2" type="body"/>
          </p:nvPr>
        </p:nvSpPr>
        <p:spPr>
          <a:xfrm>
            <a:off x="475200" y="5656787"/>
            <a:ext cx="5282133" cy="829735"/>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rgbClr val="7F7F7F"/>
              </a:buClr>
              <a:buSzPts val="1200"/>
              <a:buFont typeface="Verdana"/>
              <a:buNone/>
            </a:pPr>
            <a:r>
              <a:rPr i="0" lang="en-US" sz="1200" u="none" cap="none" strike="noStrike">
                <a:solidFill>
                  <a:srgbClr val="CCCCCC"/>
                </a:solidFill>
                <a:latin typeface="Arial"/>
                <a:ea typeface="Arial"/>
                <a:cs typeface="Arial"/>
                <a:sym typeface="Arial"/>
              </a:rPr>
              <a:t>Ashish Chhabra </a:t>
            </a:r>
            <a:br>
              <a:rPr i="0" lang="en-US" sz="1200" u="none" cap="none" strike="noStrike">
                <a:solidFill>
                  <a:srgbClr val="CCCCCC"/>
                </a:solidFill>
                <a:latin typeface="Arial"/>
                <a:ea typeface="Arial"/>
                <a:cs typeface="Arial"/>
                <a:sym typeface="Arial"/>
              </a:rPr>
            </a:br>
            <a:r>
              <a:rPr i="0" lang="en-US" sz="1200" u="none" cap="none" strike="noStrike">
                <a:solidFill>
                  <a:srgbClr val="CCCCCC"/>
                </a:solidFill>
                <a:latin typeface="Arial"/>
                <a:ea typeface="Arial"/>
                <a:cs typeface="Arial"/>
                <a:sym typeface="Arial"/>
              </a:rPr>
              <a:t>Britney Weber</a:t>
            </a:r>
            <a:br>
              <a:rPr i="0" lang="en-US" sz="1200" u="none" cap="none" strike="noStrike">
                <a:solidFill>
                  <a:srgbClr val="CCCCCC"/>
                </a:solidFill>
                <a:latin typeface="Arial"/>
                <a:ea typeface="Arial"/>
                <a:cs typeface="Arial"/>
                <a:sym typeface="Arial"/>
              </a:rPr>
            </a:br>
            <a:r>
              <a:rPr i="0" lang="en-US" sz="1200" u="none" cap="none" strike="noStrike">
                <a:solidFill>
                  <a:srgbClr val="CCCCCC"/>
                </a:solidFill>
                <a:latin typeface="Arial"/>
                <a:ea typeface="Arial"/>
                <a:cs typeface="Arial"/>
                <a:sym typeface="Arial"/>
              </a:rPr>
              <a:t>Ishan Singh</a:t>
            </a:r>
          </a:p>
          <a:p>
            <a:pPr indent="-76200" lvl="0" marL="0" marR="0" rtl="0" algn="l">
              <a:spcBef>
                <a:spcPts val="0"/>
              </a:spcBef>
              <a:spcAft>
                <a:spcPts val="0"/>
              </a:spcAft>
              <a:buClr>
                <a:srgbClr val="7F7F7F"/>
              </a:buClr>
              <a:buSzPts val="1200"/>
              <a:buFont typeface="Verdana"/>
              <a:buNone/>
            </a:pPr>
            <a:r>
              <a:rPr i="0" lang="en-US" sz="1200" u="none" cap="none" strike="noStrike">
                <a:solidFill>
                  <a:srgbClr val="CCCCCC"/>
                </a:solidFill>
                <a:latin typeface="Arial"/>
                <a:ea typeface="Arial"/>
                <a:cs typeface="Arial"/>
                <a:sym typeface="Arial"/>
              </a:rPr>
              <a:t>Jamie Wheeler</a:t>
            </a:r>
          </a:p>
          <a:p>
            <a:pPr indent="-76200" lvl="0" marL="0" marR="0" rtl="0" algn="l">
              <a:spcBef>
                <a:spcPts val="0"/>
              </a:spcBef>
              <a:spcAft>
                <a:spcPts val="0"/>
              </a:spcAft>
              <a:buClr>
                <a:srgbClr val="7F7F7F"/>
              </a:buClr>
              <a:buSzPts val="1200"/>
              <a:buFont typeface="Verdana"/>
              <a:buNone/>
            </a:pPr>
            <a:r>
              <a:rPr i="0" lang="en-US" sz="1200" u="none" cap="none" strike="noStrike">
                <a:solidFill>
                  <a:srgbClr val="CCCCCC"/>
                </a:solidFill>
                <a:latin typeface="Arial"/>
                <a:ea typeface="Arial"/>
                <a:cs typeface="Arial"/>
                <a:sym typeface="Arial"/>
              </a:rPr>
              <a:t>Saurabh Rao</a:t>
            </a:r>
          </a:p>
        </p:txBody>
      </p:sp>
      <p:pic>
        <p:nvPicPr>
          <p:cNvPr id="251" name="Shape 251"/>
          <p:cNvPicPr preferRelativeResize="0"/>
          <p:nvPr/>
        </p:nvPicPr>
        <p:blipFill rotWithShape="1">
          <a:blip r:embed="rId3">
            <a:alphaModFix/>
          </a:blip>
          <a:srcRect b="0" l="0" r="0" t="0"/>
          <a:stretch/>
        </p:blipFill>
        <p:spPr>
          <a:xfrm>
            <a:off x="7022653" y="0"/>
            <a:ext cx="5169347" cy="6858000"/>
          </a:xfrm>
          <a:prstGeom prst="rect">
            <a:avLst/>
          </a:prstGeom>
          <a:noFill/>
          <a:ln>
            <a:noFill/>
          </a:ln>
        </p:spPr>
      </p:pic>
      <p:sp>
        <p:nvSpPr>
          <p:cNvPr id="252" name="Shape 252"/>
          <p:cNvSpPr txBox="1"/>
          <p:nvPr/>
        </p:nvSpPr>
        <p:spPr>
          <a:xfrm>
            <a:off x="475200" y="3975101"/>
            <a:ext cx="5282133" cy="369355"/>
          </a:xfrm>
          <a:prstGeom prst="rect">
            <a:avLst/>
          </a:prstGeom>
          <a:noFill/>
          <a:ln>
            <a:noFill/>
          </a:ln>
        </p:spPr>
        <p:txBody>
          <a:bodyPr anchorCtr="0" anchor="t" bIns="0" lIns="0" rIns="0" wrap="square" tIns="0">
            <a:noAutofit/>
          </a:bodyPr>
          <a:lstStyle/>
          <a:p>
            <a:pPr indent="-114300" lvl="0" marL="0" marR="0" rtl="0" algn="l">
              <a:lnSpc>
                <a:spcPct val="100000"/>
              </a:lnSpc>
              <a:spcBef>
                <a:spcPts val="0"/>
              </a:spcBef>
              <a:spcAft>
                <a:spcPts val="0"/>
              </a:spcAft>
              <a:buClr>
                <a:srgbClr val="7F7F7F"/>
              </a:buClr>
              <a:buSzPts val="1800"/>
              <a:buFont typeface="Verdana"/>
              <a:buNone/>
            </a:pPr>
            <a:r>
              <a:rPr i="0" lang="en-US" sz="1800" u="none" cap="none" strike="noStrike">
                <a:solidFill>
                  <a:srgbClr val="CCCCCC"/>
                </a:solidFill>
              </a:rPr>
              <a:t>DAEN 690 | Fall 2017</a:t>
            </a:r>
          </a:p>
        </p:txBody>
      </p:sp>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Shape 379"/>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Gathering– Weather Data</a:t>
            </a:r>
          </a:p>
        </p:txBody>
      </p:sp>
      <p:sp>
        <p:nvSpPr>
          <p:cNvPr id="380" name="Shape 380"/>
          <p:cNvSpPr/>
          <p:nvPr/>
        </p:nvSpPr>
        <p:spPr>
          <a:xfrm>
            <a:off x="431799" y="1573791"/>
            <a:ext cx="1204176" cy="338554"/>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1600">
                <a:solidFill>
                  <a:schemeClr val="dk1"/>
                </a:solidFill>
                <a:latin typeface="Verdana"/>
                <a:ea typeface="Verdana"/>
                <a:cs typeface="Verdana"/>
                <a:sym typeface="Verdana"/>
              </a:rPr>
              <a:t>Stage 01</a:t>
            </a:r>
          </a:p>
        </p:txBody>
      </p:sp>
      <p:sp>
        <p:nvSpPr>
          <p:cNvPr id="381" name="Shape 381"/>
          <p:cNvSpPr/>
          <p:nvPr/>
        </p:nvSpPr>
        <p:spPr>
          <a:xfrm>
            <a:off x="469899" y="1934734"/>
            <a:ext cx="11338560"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382" name="Shape 382"/>
          <p:cNvSpPr/>
          <p:nvPr/>
        </p:nvSpPr>
        <p:spPr>
          <a:xfrm>
            <a:off x="8765639" y="1573791"/>
            <a:ext cx="3042820" cy="338554"/>
          </a:xfrm>
          <a:prstGeom prst="rect">
            <a:avLst/>
          </a:prstGeom>
          <a:noFill/>
          <a:ln>
            <a:noFill/>
          </a:ln>
        </p:spPr>
        <p:txBody>
          <a:bodyPr anchorCtr="0" anchor="t" bIns="45700" lIns="91425" rIns="91425" wrap="square" tIns="45700">
            <a:noAutofit/>
          </a:bodyPr>
          <a:lstStyle/>
          <a:p>
            <a:pPr indent="0" lvl="0" marL="0" marR="0" rtl="0" algn="r">
              <a:spcBef>
                <a:spcPts val="0"/>
              </a:spcBef>
              <a:buNone/>
            </a:pPr>
            <a:r>
              <a:rPr b="1" lang="en-US" sz="1600">
                <a:solidFill>
                  <a:schemeClr val="dk1"/>
                </a:solidFill>
                <a:latin typeface="Verdana"/>
                <a:ea typeface="Verdana"/>
                <a:cs typeface="Verdana"/>
                <a:sym typeface="Verdana"/>
              </a:rPr>
              <a:t>Coordinate identification</a:t>
            </a:r>
          </a:p>
        </p:txBody>
      </p:sp>
      <p:grpSp>
        <p:nvGrpSpPr>
          <p:cNvPr id="383" name="Shape 383"/>
          <p:cNvGrpSpPr/>
          <p:nvPr/>
        </p:nvGrpSpPr>
        <p:grpSpPr>
          <a:xfrm>
            <a:off x="527615" y="2155285"/>
            <a:ext cx="3816081" cy="4503429"/>
            <a:chOff x="495228" y="2142585"/>
            <a:chExt cx="3816081" cy="4503429"/>
          </a:xfrm>
        </p:grpSpPr>
        <p:sp>
          <p:nvSpPr>
            <p:cNvPr id="384" name="Shape 384"/>
            <p:cNvSpPr/>
            <p:nvPr/>
          </p:nvSpPr>
          <p:spPr>
            <a:xfrm>
              <a:off x="495228" y="2142585"/>
              <a:ext cx="3148695" cy="841248"/>
            </a:xfrm>
            <a:prstGeom prst="rect">
              <a:avLst/>
            </a:prstGeom>
            <a:solidFill>
              <a:schemeClr val="accent3"/>
            </a:solidFill>
            <a:ln>
              <a:noFill/>
            </a:ln>
          </p:spPr>
          <p:txBody>
            <a:bodyPr anchorCtr="0" anchor="ctr" bIns="88900" lIns="88900" rIns="2743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Choose a (lat,lon) coordinate to begin with – I started with the Nyugen Building </a:t>
              </a:r>
            </a:p>
          </p:txBody>
        </p:sp>
        <p:sp>
          <p:nvSpPr>
            <p:cNvPr id="385" name="Shape 385"/>
            <p:cNvSpPr/>
            <p:nvPr/>
          </p:nvSpPr>
          <p:spPr>
            <a:xfrm>
              <a:off x="660328" y="3058130"/>
              <a:ext cx="3148695" cy="841248"/>
            </a:xfrm>
            <a:prstGeom prst="rect">
              <a:avLst/>
            </a:prstGeom>
            <a:solidFill>
              <a:srgbClr val="2292D2"/>
            </a:solidFill>
            <a:ln>
              <a:noFill/>
            </a:ln>
          </p:spPr>
          <p:txBody>
            <a:bodyPr anchorCtr="0" anchor="ctr" bIns="88900" lIns="88900" rIns="9144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Set square boundaries for the United States</a:t>
              </a:r>
            </a:p>
          </p:txBody>
        </p:sp>
        <p:sp>
          <p:nvSpPr>
            <p:cNvPr id="386" name="Shape 386"/>
            <p:cNvSpPr/>
            <p:nvPr/>
          </p:nvSpPr>
          <p:spPr>
            <a:xfrm>
              <a:off x="812728" y="3973675"/>
              <a:ext cx="3148695" cy="841248"/>
            </a:xfrm>
            <a:prstGeom prst="rect">
              <a:avLst/>
            </a:prstGeom>
            <a:solidFill>
              <a:srgbClr val="0070C0"/>
            </a:solidFill>
            <a:ln>
              <a:noFill/>
            </a:ln>
          </p:spPr>
          <p:txBody>
            <a:bodyPr anchorCtr="0" anchor="ctr" bIns="88900" lIns="88900" rIns="100582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Get all possible (lat,lon) combinations in that square</a:t>
              </a:r>
            </a:p>
          </p:txBody>
        </p:sp>
        <p:sp>
          <p:nvSpPr>
            <p:cNvPr id="387" name="Shape 387"/>
            <p:cNvSpPr/>
            <p:nvPr/>
          </p:nvSpPr>
          <p:spPr>
            <a:xfrm>
              <a:off x="961062" y="4889220"/>
              <a:ext cx="3148695" cy="841248"/>
            </a:xfrm>
            <a:prstGeom prst="rect">
              <a:avLst/>
            </a:prstGeom>
            <a:solidFill>
              <a:srgbClr val="7F7F7F"/>
            </a:solidFill>
            <a:ln>
              <a:noFill/>
            </a:ln>
          </p:spPr>
          <p:txBody>
            <a:bodyPr anchorCtr="0" anchor="ctr" bIns="88900" lIns="88900" rIns="7315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Use Google Maps API to label coordinates not in the USA </a:t>
              </a:r>
            </a:p>
          </p:txBody>
        </p:sp>
        <p:sp>
          <p:nvSpPr>
            <p:cNvPr id="388" name="Shape 388"/>
            <p:cNvSpPr/>
            <p:nvPr/>
          </p:nvSpPr>
          <p:spPr>
            <a:xfrm>
              <a:off x="1162614" y="5804766"/>
              <a:ext cx="3148695" cy="841248"/>
            </a:xfrm>
            <a:prstGeom prst="rect">
              <a:avLst/>
            </a:prstGeom>
            <a:solidFill>
              <a:schemeClr val="dk1"/>
            </a:solidFill>
            <a:ln>
              <a:noFill/>
            </a:ln>
          </p:spPr>
          <p:txBody>
            <a:bodyPr anchorCtr="0" anchor="ctr" bIns="88900" lIns="88900" rIns="7315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Remove non-USA coordinates, keep the ones in the country</a:t>
              </a:r>
            </a:p>
          </p:txBody>
        </p:sp>
        <p:sp>
          <p:nvSpPr>
            <p:cNvPr id="389" name="Shape 389"/>
            <p:cNvSpPr/>
            <p:nvPr/>
          </p:nvSpPr>
          <p:spPr>
            <a:xfrm>
              <a:off x="3173500" y="3653683"/>
              <a:ext cx="623109" cy="73152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390" name="Shape 390"/>
            <p:cNvSpPr/>
            <p:nvPr/>
          </p:nvSpPr>
          <p:spPr>
            <a:xfrm>
              <a:off x="2995700" y="2735811"/>
              <a:ext cx="623109" cy="73152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391" name="Shape 391"/>
            <p:cNvSpPr/>
            <p:nvPr/>
          </p:nvSpPr>
          <p:spPr>
            <a:xfrm>
              <a:off x="3361913" y="4581621"/>
              <a:ext cx="623109" cy="73152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392" name="Shape 392"/>
            <p:cNvSpPr/>
            <p:nvPr/>
          </p:nvSpPr>
          <p:spPr>
            <a:xfrm>
              <a:off x="3539713" y="5522561"/>
              <a:ext cx="623109" cy="73152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grpSp>
      <p:pic>
        <p:nvPicPr>
          <p:cNvPr id="393" name="Shape 393"/>
          <p:cNvPicPr preferRelativeResize="0"/>
          <p:nvPr/>
        </p:nvPicPr>
        <p:blipFill rotWithShape="1">
          <a:blip r:embed="rId3">
            <a:alphaModFix/>
          </a:blip>
          <a:srcRect b="0" l="0" r="0" t="0"/>
          <a:stretch/>
        </p:blipFill>
        <p:spPr>
          <a:xfrm>
            <a:off x="4815849" y="2355343"/>
            <a:ext cx="6906251" cy="3884766"/>
          </a:xfrm>
          <a:prstGeom prst="rect">
            <a:avLst/>
          </a:prstGeom>
          <a:noFill/>
          <a:ln>
            <a:noFill/>
          </a:ln>
          <a:effectLst>
            <a:outerShdw blurRad="50800" rotWithShape="0" algn="tl" dir="2700000" dist="38100">
              <a:srgbClr val="000000">
                <a:alpha val="40000"/>
              </a:srgbClr>
            </a:outerShdw>
          </a:effectLst>
        </p:spPr>
      </p:pic>
    </p:spTree>
  </p:cSld>
  <p:clrMapOvr>
    <a:masterClrMapping/>
  </p:clrMapOvr>
  <p:transition>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Gathering– Weather Data</a:t>
            </a:r>
          </a:p>
        </p:txBody>
      </p:sp>
      <p:sp>
        <p:nvSpPr>
          <p:cNvPr id="399" name="Shape 399"/>
          <p:cNvSpPr/>
          <p:nvPr/>
        </p:nvSpPr>
        <p:spPr>
          <a:xfrm>
            <a:off x="431799" y="1573791"/>
            <a:ext cx="1204176" cy="338554"/>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1600">
                <a:solidFill>
                  <a:schemeClr val="dk1"/>
                </a:solidFill>
                <a:latin typeface="Verdana"/>
                <a:ea typeface="Verdana"/>
                <a:cs typeface="Verdana"/>
                <a:sym typeface="Verdana"/>
              </a:rPr>
              <a:t>Stage 02</a:t>
            </a:r>
          </a:p>
        </p:txBody>
      </p:sp>
      <p:sp>
        <p:nvSpPr>
          <p:cNvPr id="400" name="Shape 400"/>
          <p:cNvSpPr/>
          <p:nvPr/>
        </p:nvSpPr>
        <p:spPr>
          <a:xfrm>
            <a:off x="469899" y="1934734"/>
            <a:ext cx="11338560"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401" name="Shape 401"/>
          <p:cNvSpPr/>
          <p:nvPr/>
        </p:nvSpPr>
        <p:spPr>
          <a:xfrm>
            <a:off x="6744251" y="1573791"/>
            <a:ext cx="5064208" cy="338554"/>
          </a:xfrm>
          <a:prstGeom prst="rect">
            <a:avLst/>
          </a:prstGeom>
          <a:noFill/>
          <a:ln>
            <a:noFill/>
          </a:ln>
        </p:spPr>
        <p:txBody>
          <a:bodyPr anchorCtr="0" anchor="t" bIns="45700" lIns="91425" rIns="91425" wrap="square" tIns="45700">
            <a:noAutofit/>
          </a:bodyPr>
          <a:lstStyle/>
          <a:p>
            <a:pPr indent="0" lvl="0" marL="0" marR="0" rtl="0" algn="r">
              <a:spcBef>
                <a:spcPts val="0"/>
              </a:spcBef>
              <a:buNone/>
            </a:pPr>
            <a:r>
              <a:rPr b="1" lang="en-US" sz="1600">
                <a:solidFill>
                  <a:schemeClr val="dk1"/>
                </a:solidFill>
                <a:latin typeface="Verdana"/>
                <a:ea typeface="Verdana"/>
                <a:cs typeface="Verdana"/>
                <a:sym typeface="Verdana"/>
              </a:rPr>
              <a:t>Data requests and raw dataset generation</a:t>
            </a:r>
          </a:p>
        </p:txBody>
      </p:sp>
      <p:grpSp>
        <p:nvGrpSpPr>
          <p:cNvPr id="402" name="Shape 402"/>
          <p:cNvGrpSpPr/>
          <p:nvPr/>
        </p:nvGrpSpPr>
        <p:grpSpPr>
          <a:xfrm>
            <a:off x="535948" y="2155285"/>
            <a:ext cx="3816081" cy="4475182"/>
            <a:chOff x="495228" y="2142585"/>
            <a:chExt cx="3816081" cy="4475182"/>
          </a:xfrm>
        </p:grpSpPr>
        <p:sp>
          <p:nvSpPr>
            <p:cNvPr id="403" name="Shape 403"/>
            <p:cNvSpPr/>
            <p:nvPr/>
          </p:nvSpPr>
          <p:spPr>
            <a:xfrm>
              <a:off x="495228" y="2142585"/>
              <a:ext cx="3148695" cy="1371600"/>
            </a:xfrm>
            <a:prstGeom prst="rect">
              <a:avLst/>
            </a:prstGeom>
            <a:solidFill>
              <a:schemeClr val="accent3"/>
            </a:solidFill>
            <a:ln>
              <a:noFill/>
            </a:ln>
          </p:spPr>
          <p:txBody>
            <a:bodyPr anchorCtr="0" anchor="ctr" bIns="88900" lIns="88900" rIns="2743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Use Selenium to get Insolation Index , Temperature and Wind speed for each coordinate as a text file</a:t>
              </a:r>
            </a:p>
          </p:txBody>
        </p:sp>
        <p:sp>
          <p:nvSpPr>
            <p:cNvPr id="404" name="Shape 404"/>
            <p:cNvSpPr/>
            <p:nvPr/>
          </p:nvSpPr>
          <p:spPr>
            <a:xfrm>
              <a:off x="812728" y="3694376"/>
              <a:ext cx="3148695" cy="1371600"/>
            </a:xfrm>
            <a:prstGeom prst="rect">
              <a:avLst/>
            </a:prstGeom>
            <a:solidFill>
              <a:srgbClr val="0070C0"/>
            </a:solidFill>
            <a:ln>
              <a:noFill/>
            </a:ln>
          </p:spPr>
          <p:txBody>
            <a:bodyPr anchorCtr="0" anchor="ctr" bIns="88900" lIns="88900" rIns="100582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Process text file outputs, convert to CSV</a:t>
              </a:r>
            </a:p>
          </p:txBody>
        </p:sp>
        <p:sp>
          <p:nvSpPr>
            <p:cNvPr id="405" name="Shape 405"/>
            <p:cNvSpPr/>
            <p:nvPr/>
          </p:nvSpPr>
          <p:spPr>
            <a:xfrm>
              <a:off x="1162614" y="5246167"/>
              <a:ext cx="3148695" cy="1371600"/>
            </a:xfrm>
            <a:prstGeom prst="rect">
              <a:avLst/>
            </a:prstGeom>
            <a:solidFill>
              <a:schemeClr val="dk1"/>
            </a:solidFill>
            <a:ln>
              <a:noFill/>
            </a:ln>
          </p:spPr>
          <p:txBody>
            <a:bodyPr anchorCtr="0" anchor="ctr" bIns="88900" lIns="88900" rIns="7315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Append CSV files into master dataset</a:t>
              </a:r>
            </a:p>
          </p:txBody>
        </p:sp>
        <p:sp>
          <p:nvSpPr>
            <p:cNvPr id="406" name="Shape 406"/>
            <p:cNvSpPr/>
            <p:nvPr/>
          </p:nvSpPr>
          <p:spPr>
            <a:xfrm>
              <a:off x="2916604" y="3274850"/>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407" name="Shape 407"/>
            <p:cNvSpPr/>
            <p:nvPr/>
          </p:nvSpPr>
          <p:spPr>
            <a:xfrm>
              <a:off x="3282195" y="4793320"/>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grpSp>
      <p:pic>
        <p:nvPicPr>
          <p:cNvPr id="408" name="Shape 408"/>
          <p:cNvPicPr preferRelativeResize="0"/>
          <p:nvPr/>
        </p:nvPicPr>
        <p:blipFill rotWithShape="1">
          <a:blip r:embed="rId3">
            <a:alphaModFix/>
          </a:blip>
          <a:srcRect b="0" l="0" r="0" t="0"/>
          <a:stretch/>
        </p:blipFill>
        <p:spPr>
          <a:xfrm>
            <a:off x="4801132" y="2579961"/>
            <a:ext cx="6889692" cy="3875452"/>
          </a:xfrm>
          <a:prstGeom prst="rect">
            <a:avLst/>
          </a:prstGeom>
          <a:noFill/>
          <a:ln>
            <a:noFill/>
          </a:ln>
          <a:effectLst>
            <a:outerShdw blurRad="50800" rotWithShape="0" algn="tl" dir="2700000" dist="38100">
              <a:srgbClr val="000000">
                <a:alpha val="40000"/>
              </a:srgbClr>
            </a:outerShdw>
          </a:effectLst>
        </p:spPr>
      </p:pic>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pic>
        <p:nvPicPr>
          <p:cNvPr descr="A close up of a logo  Description generated with very high confidence" id="413" name="Shape 413"/>
          <p:cNvPicPr preferRelativeResize="0"/>
          <p:nvPr/>
        </p:nvPicPr>
        <p:blipFill rotWithShape="1">
          <a:blip r:embed="rId3">
            <a:alphaModFix/>
          </a:blip>
          <a:srcRect b="0" l="0" r="0" t="0"/>
          <a:stretch/>
        </p:blipFill>
        <p:spPr>
          <a:xfrm>
            <a:off x="4815849" y="2353136"/>
            <a:ext cx="6889692" cy="3875452"/>
          </a:xfrm>
          <a:prstGeom prst="rect">
            <a:avLst/>
          </a:prstGeom>
          <a:noFill/>
          <a:ln>
            <a:noFill/>
          </a:ln>
          <a:effectLst>
            <a:outerShdw blurRad="50800" rotWithShape="0" algn="tl" dir="2700000" dist="38100">
              <a:srgbClr val="000000">
                <a:alpha val="40000"/>
              </a:srgbClr>
            </a:outerShdw>
          </a:effectLst>
        </p:spPr>
      </p:pic>
      <p:sp>
        <p:nvSpPr>
          <p:cNvPr id="414" name="Shape 414"/>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Gathering– Weather Data</a:t>
            </a:r>
          </a:p>
        </p:txBody>
      </p:sp>
      <p:sp>
        <p:nvSpPr>
          <p:cNvPr id="415" name="Shape 415"/>
          <p:cNvSpPr/>
          <p:nvPr/>
        </p:nvSpPr>
        <p:spPr>
          <a:xfrm>
            <a:off x="431799" y="1573791"/>
            <a:ext cx="1204176" cy="338554"/>
          </a:xfrm>
          <a:prstGeom prst="rect">
            <a:avLst/>
          </a:prstGeom>
          <a:noFill/>
          <a:ln>
            <a:noFill/>
          </a:ln>
        </p:spPr>
        <p:txBody>
          <a:bodyPr anchorCtr="0" anchor="t" bIns="45700" lIns="91425" rIns="91425" wrap="square" tIns="45700">
            <a:noAutofit/>
          </a:bodyPr>
          <a:lstStyle/>
          <a:p>
            <a:pPr indent="0" lvl="0" marL="0" marR="0" rtl="0" algn="l">
              <a:spcBef>
                <a:spcPts val="0"/>
              </a:spcBef>
              <a:buNone/>
            </a:pPr>
            <a:r>
              <a:rPr b="1" lang="en-US" sz="1600">
                <a:solidFill>
                  <a:schemeClr val="dk1"/>
                </a:solidFill>
                <a:latin typeface="Verdana"/>
                <a:ea typeface="Verdana"/>
                <a:cs typeface="Verdana"/>
                <a:sym typeface="Verdana"/>
              </a:rPr>
              <a:t>Stage 03</a:t>
            </a:r>
          </a:p>
        </p:txBody>
      </p:sp>
      <p:sp>
        <p:nvSpPr>
          <p:cNvPr id="416" name="Shape 416"/>
          <p:cNvSpPr/>
          <p:nvPr/>
        </p:nvSpPr>
        <p:spPr>
          <a:xfrm>
            <a:off x="469899" y="1934734"/>
            <a:ext cx="11338560"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417" name="Shape 417"/>
          <p:cNvSpPr/>
          <p:nvPr/>
        </p:nvSpPr>
        <p:spPr>
          <a:xfrm>
            <a:off x="6975085" y="1573791"/>
            <a:ext cx="4833374" cy="338554"/>
          </a:xfrm>
          <a:prstGeom prst="rect">
            <a:avLst/>
          </a:prstGeom>
          <a:noFill/>
          <a:ln>
            <a:noFill/>
          </a:ln>
        </p:spPr>
        <p:txBody>
          <a:bodyPr anchorCtr="0" anchor="t" bIns="45700" lIns="91425" rIns="91425" wrap="square" tIns="45700">
            <a:noAutofit/>
          </a:bodyPr>
          <a:lstStyle/>
          <a:p>
            <a:pPr indent="0" lvl="0" marL="0" marR="0" rtl="0" algn="r">
              <a:spcBef>
                <a:spcPts val="0"/>
              </a:spcBef>
              <a:buNone/>
            </a:pPr>
            <a:r>
              <a:rPr b="1" lang="en-US" sz="1600">
                <a:solidFill>
                  <a:schemeClr val="dk1"/>
                </a:solidFill>
                <a:latin typeface="Verdana"/>
                <a:ea typeface="Verdana"/>
                <a:cs typeface="Verdana"/>
                <a:sym typeface="Verdana"/>
              </a:rPr>
              <a:t>Label annotation and data consolidation</a:t>
            </a:r>
          </a:p>
        </p:txBody>
      </p:sp>
      <p:grpSp>
        <p:nvGrpSpPr>
          <p:cNvPr id="418" name="Shape 418"/>
          <p:cNvGrpSpPr/>
          <p:nvPr/>
        </p:nvGrpSpPr>
        <p:grpSpPr>
          <a:xfrm>
            <a:off x="535948" y="2155285"/>
            <a:ext cx="3816081" cy="4450716"/>
            <a:chOff x="495228" y="2142585"/>
            <a:chExt cx="3816081" cy="4450716"/>
          </a:xfrm>
        </p:grpSpPr>
        <p:sp>
          <p:nvSpPr>
            <p:cNvPr id="419" name="Shape 419"/>
            <p:cNvSpPr/>
            <p:nvPr/>
          </p:nvSpPr>
          <p:spPr>
            <a:xfrm>
              <a:off x="495228" y="2142585"/>
              <a:ext cx="3148695" cy="1005840"/>
            </a:xfrm>
            <a:prstGeom prst="rect">
              <a:avLst/>
            </a:prstGeom>
            <a:solidFill>
              <a:schemeClr val="accent3"/>
            </a:solidFill>
            <a:ln>
              <a:noFill/>
            </a:ln>
          </p:spPr>
          <p:txBody>
            <a:bodyPr anchorCtr="0" anchor="ctr" bIns="88900" lIns="88900" rIns="64007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Load master dataset in Pandas</a:t>
              </a:r>
            </a:p>
          </p:txBody>
        </p:sp>
        <p:sp>
          <p:nvSpPr>
            <p:cNvPr id="420" name="Shape 420"/>
            <p:cNvSpPr/>
            <p:nvPr/>
          </p:nvSpPr>
          <p:spPr>
            <a:xfrm>
              <a:off x="723828" y="3290877"/>
              <a:ext cx="3148695" cy="1005840"/>
            </a:xfrm>
            <a:prstGeom prst="rect">
              <a:avLst/>
            </a:prstGeom>
            <a:solidFill>
              <a:srgbClr val="0070C0"/>
            </a:solidFill>
            <a:ln>
              <a:noFill/>
            </a:ln>
          </p:spPr>
          <p:txBody>
            <a:bodyPr anchorCtr="0" anchor="ctr" bIns="88900" lIns="88900" rIns="100582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Use google maps API to generate State for each coordinate </a:t>
              </a:r>
            </a:p>
          </p:txBody>
        </p:sp>
        <p:sp>
          <p:nvSpPr>
            <p:cNvPr id="421" name="Shape 421"/>
            <p:cNvSpPr/>
            <p:nvPr/>
          </p:nvSpPr>
          <p:spPr>
            <a:xfrm>
              <a:off x="935662" y="4439169"/>
              <a:ext cx="3148695" cy="1005840"/>
            </a:xfrm>
            <a:prstGeom prst="rect">
              <a:avLst/>
            </a:prstGeom>
            <a:solidFill>
              <a:srgbClr val="7F7F7F"/>
            </a:solidFill>
            <a:ln>
              <a:noFill/>
            </a:ln>
          </p:spPr>
          <p:txBody>
            <a:bodyPr anchorCtr="0" anchor="ctr" bIns="88900" lIns="88900" rIns="100582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Aggregate data by month ( from days -&gt; month ) by min , max , mean.</a:t>
              </a:r>
            </a:p>
          </p:txBody>
        </p:sp>
        <p:sp>
          <p:nvSpPr>
            <p:cNvPr id="422" name="Shape 422"/>
            <p:cNvSpPr/>
            <p:nvPr/>
          </p:nvSpPr>
          <p:spPr>
            <a:xfrm>
              <a:off x="1162614" y="5587461"/>
              <a:ext cx="3148695" cy="1005840"/>
            </a:xfrm>
            <a:prstGeom prst="rect">
              <a:avLst/>
            </a:prstGeom>
            <a:solidFill>
              <a:schemeClr val="dk1"/>
            </a:solidFill>
            <a:ln>
              <a:noFill/>
            </a:ln>
          </p:spPr>
          <p:txBody>
            <a:bodyPr anchorCtr="0" anchor="ctr" bIns="88900" lIns="88900" rIns="7315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Download CSV </a:t>
              </a:r>
            </a:p>
          </p:txBody>
        </p:sp>
        <p:sp>
          <p:nvSpPr>
            <p:cNvPr id="423" name="Shape 423"/>
            <p:cNvSpPr/>
            <p:nvPr/>
          </p:nvSpPr>
          <p:spPr>
            <a:xfrm>
              <a:off x="3262089" y="4068541"/>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424" name="Shape 424"/>
            <p:cNvSpPr/>
            <p:nvPr/>
          </p:nvSpPr>
          <p:spPr>
            <a:xfrm>
              <a:off x="3008114" y="2937077"/>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425" name="Shape 425"/>
            <p:cNvSpPr/>
            <p:nvPr/>
          </p:nvSpPr>
          <p:spPr>
            <a:xfrm>
              <a:off x="3484022" y="5214081"/>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grpSp>
    </p:spTree>
  </p:cSld>
  <p:clrMapOvr>
    <a:masterClrMapping/>
  </p:clrMapOvr>
  <p:transition>
    <p:fade thruBlk="1"/>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Shape 430"/>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Gathering and Consolidation – State/Local Government Policy Data</a:t>
            </a:r>
          </a:p>
        </p:txBody>
      </p:sp>
      <p:grpSp>
        <p:nvGrpSpPr>
          <p:cNvPr id="431" name="Shape 431"/>
          <p:cNvGrpSpPr/>
          <p:nvPr/>
        </p:nvGrpSpPr>
        <p:grpSpPr>
          <a:xfrm>
            <a:off x="329038" y="1427161"/>
            <a:ext cx="11376503" cy="1097280"/>
            <a:chOff x="567618" y="1729895"/>
            <a:chExt cx="11001269" cy="1097280"/>
          </a:xfrm>
        </p:grpSpPr>
        <p:sp>
          <p:nvSpPr>
            <p:cNvPr id="432" name="Shape 432"/>
            <p:cNvSpPr/>
            <p:nvPr/>
          </p:nvSpPr>
          <p:spPr>
            <a:xfrm>
              <a:off x="764848" y="1729895"/>
              <a:ext cx="2926080" cy="1097280"/>
            </a:xfrm>
            <a:prstGeom prst="homePlate">
              <a:avLst>
                <a:gd fmla="val 31290" name="adj"/>
              </a:avLst>
            </a:prstGeom>
            <a:solidFill>
              <a:srgbClr val="00B0F0"/>
            </a:solidFill>
            <a:ln>
              <a:noFill/>
            </a:ln>
          </p:spPr>
          <p:txBody>
            <a:bodyPr anchorCtr="0" anchor="ctr" bIns="88900" lIns="88900" rIns="88900" wrap="square" tIns="88900">
              <a:noAutofit/>
            </a:bodyPr>
            <a:lstStyle/>
            <a:p>
              <a:pPr indent="1587" lvl="0" marL="233363" marR="0" rtl="0" algn="l">
                <a:spcBef>
                  <a:spcPts val="0"/>
                </a:spcBef>
                <a:buNone/>
              </a:pPr>
              <a:r>
                <a:rPr lang="en-US" sz="1400">
                  <a:solidFill>
                    <a:srgbClr val="FFFFFF"/>
                  </a:solidFill>
                  <a:latin typeface="Verdana"/>
                  <a:ea typeface="Verdana"/>
                  <a:cs typeface="Verdana"/>
                  <a:sym typeface="Verdana"/>
                </a:rPr>
                <a:t>Get to webpage using requests,Pandas,BS4</a:t>
              </a:r>
            </a:p>
          </p:txBody>
        </p:sp>
        <p:sp>
          <p:nvSpPr>
            <p:cNvPr id="433" name="Shape 433"/>
            <p:cNvSpPr/>
            <p:nvPr/>
          </p:nvSpPr>
          <p:spPr>
            <a:xfrm>
              <a:off x="3380806" y="1729895"/>
              <a:ext cx="2926080" cy="1097280"/>
            </a:xfrm>
            <a:prstGeom prst="chevron">
              <a:avLst>
                <a:gd fmla="val 32358" name="adj"/>
              </a:avLst>
            </a:prstGeom>
            <a:solidFill>
              <a:srgbClr val="0070C0"/>
            </a:solidFill>
            <a:ln>
              <a:noFill/>
            </a:ln>
          </p:spPr>
          <p:txBody>
            <a:bodyPr anchorCtr="0" anchor="ctr" bIns="88900" lIns="88900" rIns="88900" wrap="square" tIns="88900">
              <a:noAutofit/>
            </a:bodyPr>
            <a:lstStyle/>
            <a:p>
              <a:pPr indent="0" lvl="0" marL="288925" marR="0" rtl="0" algn="l">
                <a:spcBef>
                  <a:spcPts val="0"/>
                </a:spcBef>
                <a:buNone/>
              </a:pPr>
              <a:r>
                <a:rPr lang="en-US" sz="1400">
                  <a:solidFill>
                    <a:schemeClr val="lt1"/>
                  </a:solidFill>
                  <a:latin typeface="Verdana"/>
                  <a:ea typeface="Verdana"/>
                  <a:cs typeface="Verdana"/>
                  <a:sym typeface="Verdana"/>
                </a:rPr>
                <a:t>Download data</a:t>
              </a:r>
            </a:p>
          </p:txBody>
        </p:sp>
        <p:sp>
          <p:nvSpPr>
            <p:cNvPr id="434" name="Shape 434"/>
            <p:cNvSpPr/>
            <p:nvPr/>
          </p:nvSpPr>
          <p:spPr>
            <a:xfrm>
              <a:off x="6011806" y="1729895"/>
              <a:ext cx="2926080" cy="1097280"/>
            </a:xfrm>
            <a:prstGeom prst="chevron">
              <a:avLst>
                <a:gd fmla="val 32358" name="adj"/>
              </a:avLst>
            </a:prstGeom>
            <a:solidFill>
              <a:srgbClr val="3F3F3F"/>
            </a:solidFill>
            <a:ln>
              <a:noFill/>
            </a:ln>
          </p:spPr>
          <p:txBody>
            <a:bodyPr anchorCtr="0" anchor="ctr" bIns="88900" lIns="0" rIns="0" wrap="square" tIns="88900">
              <a:noAutofit/>
            </a:bodyPr>
            <a:lstStyle/>
            <a:p>
              <a:pPr indent="0" lvl="0" marL="401638" marR="0" rtl="0" algn="l">
                <a:spcBef>
                  <a:spcPts val="0"/>
                </a:spcBef>
                <a:buNone/>
              </a:pPr>
              <a:r>
                <a:rPr lang="en-US" sz="1400">
                  <a:solidFill>
                    <a:schemeClr val="lt1"/>
                  </a:solidFill>
                  <a:latin typeface="Verdana"/>
                  <a:ea typeface="Verdana"/>
                  <a:cs typeface="Verdana"/>
                  <a:sym typeface="Verdana"/>
                </a:rPr>
                <a:t>Add State column</a:t>
              </a:r>
            </a:p>
          </p:txBody>
        </p:sp>
        <p:sp>
          <p:nvSpPr>
            <p:cNvPr id="435" name="Shape 435"/>
            <p:cNvSpPr/>
            <p:nvPr/>
          </p:nvSpPr>
          <p:spPr>
            <a:xfrm>
              <a:off x="8642807" y="1729895"/>
              <a:ext cx="2926080" cy="1097280"/>
            </a:xfrm>
            <a:prstGeom prst="chevron">
              <a:avLst>
                <a:gd fmla="val 32358" name="adj"/>
              </a:avLst>
            </a:prstGeom>
            <a:solidFill>
              <a:schemeClr val="dk1"/>
            </a:solidFill>
            <a:ln>
              <a:noFill/>
            </a:ln>
          </p:spPr>
          <p:txBody>
            <a:bodyPr anchorCtr="0" anchor="ctr" bIns="88900" lIns="88900" rIns="88900" wrap="square" tIns="88900">
              <a:noAutofit/>
            </a:bodyPr>
            <a:lstStyle/>
            <a:p>
              <a:pPr indent="0" lvl="0" marL="288925" marR="0" rtl="0" algn="l">
                <a:spcBef>
                  <a:spcPts val="0"/>
                </a:spcBef>
                <a:buNone/>
              </a:pPr>
              <a:r>
                <a:rPr lang="en-US" sz="1400">
                  <a:solidFill>
                    <a:schemeClr val="lt1"/>
                  </a:solidFill>
                  <a:latin typeface="Verdana"/>
                  <a:ea typeface="Verdana"/>
                  <a:cs typeface="Verdana"/>
                  <a:sym typeface="Verdana"/>
                </a:rPr>
                <a:t>Write to CSV</a:t>
              </a:r>
            </a:p>
          </p:txBody>
        </p:sp>
        <p:sp>
          <p:nvSpPr>
            <p:cNvPr id="436" name="Shape 436"/>
            <p:cNvSpPr/>
            <p:nvPr/>
          </p:nvSpPr>
          <p:spPr>
            <a:xfrm>
              <a:off x="567618" y="2032380"/>
              <a:ext cx="492310" cy="492310"/>
            </a:xfrm>
            <a:prstGeom prst="ellipse">
              <a:avLst/>
            </a:prstGeom>
            <a:solidFill>
              <a:schemeClr val="lt1"/>
            </a:solidFill>
            <a:ln cap="flat" cmpd="sng" w="28575">
              <a:solidFill>
                <a:schemeClr val="accent3"/>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01</a:t>
              </a:r>
            </a:p>
          </p:txBody>
        </p:sp>
        <p:sp>
          <p:nvSpPr>
            <p:cNvPr id="437" name="Shape 437"/>
            <p:cNvSpPr/>
            <p:nvPr/>
          </p:nvSpPr>
          <p:spPr>
            <a:xfrm>
              <a:off x="3573309" y="2032380"/>
              <a:ext cx="492310" cy="492310"/>
            </a:xfrm>
            <a:prstGeom prst="ellipse">
              <a:avLst/>
            </a:prstGeom>
            <a:solidFill>
              <a:schemeClr val="lt1"/>
            </a:solidFill>
            <a:ln cap="flat" cmpd="sng" w="28575">
              <a:solidFill>
                <a:srgbClr val="0070C0"/>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02</a:t>
              </a:r>
            </a:p>
          </p:txBody>
        </p:sp>
        <p:sp>
          <p:nvSpPr>
            <p:cNvPr id="438" name="Shape 438"/>
            <p:cNvSpPr/>
            <p:nvPr/>
          </p:nvSpPr>
          <p:spPr>
            <a:xfrm>
              <a:off x="6189066" y="2032380"/>
              <a:ext cx="492310" cy="492310"/>
            </a:xfrm>
            <a:prstGeom prst="ellipse">
              <a:avLst/>
            </a:prstGeom>
            <a:solidFill>
              <a:schemeClr val="lt1"/>
            </a:solidFill>
            <a:ln cap="flat" cmpd="sng" w="28575">
              <a:solidFill>
                <a:srgbClr val="595959"/>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03</a:t>
              </a:r>
            </a:p>
          </p:txBody>
        </p:sp>
        <p:sp>
          <p:nvSpPr>
            <p:cNvPr id="439" name="Shape 439"/>
            <p:cNvSpPr/>
            <p:nvPr/>
          </p:nvSpPr>
          <p:spPr>
            <a:xfrm>
              <a:off x="8771142" y="2032380"/>
              <a:ext cx="492310" cy="492310"/>
            </a:xfrm>
            <a:prstGeom prst="ellipse">
              <a:avLst/>
            </a:prstGeom>
            <a:solidFill>
              <a:schemeClr val="lt1"/>
            </a:solidFill>
            <a:ln cap="flat" cmpd="sng" w="28575">
              <a:solidFill>
                <a:schemeClr val="dk1"/>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04</a:t>
              </a:r>
            </a:p>
          </p:txBody>
        </p:sp>
      </p:grpSp>
      <p:pic>
        <p:nvPicPr>
          <p:cNvPr descr="A screenshot of a cell phone  Description generated with very high confidence" id="440" name="Shape 440"/>
          <p:cNvPicPr preferRelativeResize="0"/>
          <p:nvPr/>
        </p:nvPicPr>
        <p:blipFill rotWithShape="1">
          <a:blip r:embed="rId3">
            <a:alphaModFix/>
          </a:blip>
          <a:srcRect b="0" l="0" r="0" t="0"/>
          <a:stretch/>
        </p:blipFill>
        <p:spPr>
          <a:xfrm>
            <a:off x="532995" y="2621131"/>
            <a:ext cx="5976983" cy="4097856"/>
          </a:xfrm>
          <a:prstGeom prst="rect">
            <a:avLst/>
          </a:prstGeom>
          <a:noFill/>
          <a:ln>
            <a:noFill/>
          </a:ln>
          <a:effectLst>
            <a:outerShdw blurRad="50800" rotWithShape="0" algn="tl" dir="2700000" dist="38100">
              <a:srgbClr val="000000">
                <a:alpha val="40000"/>
              </a:srgbClr>
            </a:outerShdw>
          </a:effectLst>
        </p:spPr>
      </p:pic>
      <p:pic>
        <p:nvPicPr>
          <p:cNvPr descr="A screenshot of a cell phone  Description generated with high confidence" id="441" name="Shape 441"/>
          <p:cNvPicPr preferRelativeResize="0"/>
          <p:nvPr/>
        </p:nvPicPr>
        <p:blipFill rotWithShape="1">
          <a:blip r:embed="rId4">
            <a:alphaModFix/>
          </a:blip>
          <a:srcRect b="0" l="0" r="0" t="0"/>
          <a:stretch/>
        </p:blipFill>
        <p:spPr>
          <a:xfrm>
            <a:off x="8060807" y="2621131"/>
            <a:ext cx="3347927" cy="4052217"/>
          </a:xfrm>
          <a:prstGeom prst="rect">
            <a:avLst/>
          </a:prstGeom>
          <a:noFill/>
          <a:ln>
            <a:noFill/>
          </a:ln>
        </p:spPr>
      </p:pic>
      <p:cxnSp>
        <p:nvCxnSpPr>
          <p:cNvPr id="442" name="Shape 442"/>
          <p:cNvCxnSpPr/>
          <p:nvPr/>
        </p:nvCxnSpPr>
        <p:spPr>
          <a:xfrm>
            <a:off x="6509978" y="4790830"/>
            <a:ext cx="1550829" cy="0"/>
          </a:xfrm>
          <a:prstGeom prst="straightConnector1">
            <a:avLst/>
          </a:prstGeom>
          <a:noFill/>
          <a:ln cap="flat" cmpd="sng" w="38100">
            <a:solidFill>
              <a:srgbClr val="0070C0"/>
            </a:solidFill>
            <a:prstDash val="solid"/>
            <a:round/>
            <a:headEnd len="med" w="med" type="none"/>
            <a:tailEnd len="lg" w="lg" type="triangle"/>
          </a:ln>
        </p:spPr>
      </p:cxnSp>
    </p:spTree>
  </p:cSld>
  <p:clrMapOvr>
    <a:masterClrMapping/>
  </p:clrMapOvr>
  <p:transition>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6" name="Shape 446"/>
        <p:cNvGrpSpPr/>
        <p:nvPr/>
      </p:nvGrpSpPr>
      <p:grpSpPr>
        <a:xfrm>
          <a:off x="0" y="0"/>
          <a:ext cx="0" cy="0"/>
          <a:chOff x="0" y="0"/>
          <a:chExt cx="0" cy="0"/>
        </a:xfrm>
      </p:grpSpPr>
      <p:sp>
        <p:nvSpPr>
          <p:cNvPr id="447" name="Shape 447"/>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Final Data Consolidation</a:t>
            </a:r>
          </a:p>
        </p:txBody>
      </p:sp>
      <p:sp>
        <p:nvSpPr>
          <p:cNvPr id="448" name="Shape 448"/>
          <p:cNvSpPr/>
          <p:nvPr/>
        </p:nvSpPr>
        <p:spPr>
          <a:xfrm>
            <a:off x="469899" y="1679553"/>
            <a:ext cx="11338560"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grpSp>
        <p:nvGrpSpPr>
          <p:cNvPr id="449" name="Shape 449"/>
          <p:cNvGrpSpPr/>
          <p:nvPr/>
        </p:nvGrpSpPr>
        <p:grpSpPr>
          <a:xfrm>
            <a:off x="535948" y="1900104"/>
            <a:ext cx="3816081" cy="4475182"/>
            <a:chOff x="495228" y="2142585"/>
            <a:chExt cx="3816081" cy="4475182"/>
          </a:xfrm>
        </p:grpSpPr>
        <p:sp>
          <p:nvSpPr>
            <p:cNvPr id="450" name="Shape 450"/>
            <p:cNvSpPr/>
            <p:nvPr/>
          </p:nvSpPr>
          <p:spPr>
            <a:xfrm>
              <a:off x="495228" y="2142585"/>
              <a:ext cx="3148695" cy="1371600"/>
            </a:xfrm>
            <a:prstGeom prst="rect">
              <a:avLst/>
            </a:prstGeom>
            <a:solidFill>
              <a:schemeClr val="accent3"/>
            </a:solidFill>
            <a:ln>
              <a:noFill/>
            </a:ln>
          </p:spPr>
          <p:txBody>
            <a:bodyPr anchorCtr="0" anchor="ctr" bIns="88900" lIns="88900" rIns="2743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Merge Electricity, Weather, and Government datasets</a:t>
              </a:r>
            </a:p>
          </p:txBody>
        </p:sp>
        <p:sp>
          <p:nvSpPr>
            <p:cNvPr id="451" name="Shape 451"/>
            <p:cNvSpPr/>
            <p:nvPr/>
          </p:nvSpPr>
          <p:spPr>
            <a:xfrm>
              <a:off x="812728" y="3694376"/>
              <a:ext cx="3148695" cy="1371600"/>
            </a:xfrm>
            <a:prstGeom prst="rect">
              <a:avLst/>
            </a:prstGeom>
            <a:solidFill>
              <a:srgbClr val="0070C0"/>
            </a:solidFill>
            <a:ln>
              <a:noFill/>
            </a:ln>
          </p:spPr>
          <p:txBody>
            <a:bodyPr anchorCtr="0" anchor="ctr" bIns="88900" lIns="88900" rIns="1005825"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Final cleanup</a:t>
              </a:r>
            </a:p>
          </p:txBody>
        </p:sp>
        <p:sp>
          <p:nvSpPr>
            <p:cNvPr id="452" name="Shape 452"/>
            <p:cNvSpPr/>
            <p:nvPr/>
          </p:nvSpPr>
          <p:spPr>
            <a:xfrm>
              <a:off x="1162614" y="5246167"/>
              <a:ext cx="3148695" cy="1371600"/>
            </a:xfrm>
            <a:prstGeom prst="rect">
              <a:avLst/>
            </a:prstGeom>
            <a:solidFill>
              <a:schemeClr val="dk1"/>
            </a:solidFill>
            <a:ln>
              <a:noFill/>
            </a:ln>
          </p:spPr>
          <p:txBody>
            <a:bodyPr anchorCtr="0" anchor="ctr" bIns="88900" lIns="88900" rIns="731500" wrap="square" tIns="88900">
              <a:noAutofit/>
            </a:bodyPr>
            <a:lstStyle/>
            <a:p>
              <a:pPr indent="-88900" lvl="0" marL="0" marR="0" rtl="0" algn="l">
                <a:lnSpc>
                  <a:spcPct val="106000"/>
                </a:lnSpc>
                <a:spcBef>
                  <a:spcPts val="0"/>
                </a:spcBef>
                <a:buClr>
                  <a:schemeClr val="lt1"/>
                </a:buClr>
                <a:buSzPts val="1400"/>
                <a:buFont typeface="Noto Sans Symbols"/>
                <a:buNone/>
              </a:pPr>
              <a:r>
                <a:rPr lang="en-US" sz="1400">
                  <a:solidFill>
                    <a:schemeClr val="lt1"/>
                  </a:solidFill>
                  <a:latin typeface="Verdana"/>
                  <a:ea typeface="Verdana"/>
                  <a:cs typeface="Verdana"/>
                  <a:sym typeface="Verdana"/>
                </a:rPr>
                <a:t>Standardize all units to SI units</a:t>
              </a:r>
            </a:p>
          </p:txBody>
        </p:sp>
        <p:sp>
          <p:nvSpPr>
            <p:cNvPr id="453" name="Shape 453"/>
            <p:cNvSpPr/>
            <p:nvPr/>
          </p:nvSpPr>
          <p:spPr>
            <a:xfrm>
              <a:off x="2916604" y="3274850"/>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454" name="Shape 454"/>
            <p:cNvSpPr/>
            <p:nvPr/>
          </p:nvSpPr>
          <p:spPr>
            <a:xfrm>
              <a:off x="3282195" y="4793320"/>
              <a:ext cx="623109" cy="914400"/>
            </a:xfrm>
            <a:prstGeom prst="downArrow">
              <a:avLst>
                <a:gd fmla="val 50000" name="adj1"/>
                <a:gd fmla="val 50000" name="adj2"/>
              </a:avLst>
            </a:prstGeom>
            <a:solidFill>
              <a:srgbClr val="F2F2F2">
                <a:alpha val="46666"/>
              </a:srgbClr>
            </a:solidFill>
            <a:ln cap="flat" cmpd="sng" w="9525">
              <a:solidFill>
                <a:schemeClr val="dk1">
                  <a:alpha val="40000"/>
                </a:schemeClr>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grpSp>
      <p:grpSp>
        <p:nvGrpSpPr>
          <p:cNvPr id="455" name="Shape 455"/>
          <p:cNvGrpSpPr/>
          <p:nvPr/>
        </p:nvGrpSpPr>
        <p:grpSpPr>
          <a:xfrm>
            <a:off x="6336983" y="1929030"/>
            <a:ext cx="4049751" cy="4570433"/>
            <a:chOff x="1603132" y="28926"/>
            <a:chExt cx="4049751" cy="4570433"/>
          </a:xfrm>
        </p:grpSpPr>
        <p:sp>
          <p:nvSpPr>
            <p:cNvPr id="456" name="Shape 456"/>
            <p:cNvSpPr/>
            <p:nvPr/>
          </p:nvSpPr>
          <p:spPr>
            <a:xfrm>
              <a:off x="1756444" y="188024"/>
              <a:ext cx="3731556" cy="1295920"/>
            </a:xfrm>
            <a:prstGeom prst="ellipse">
              <a:avLst/>
            </a:prstGeom>
            <a:solidFill>
              <a:srgbClr val="DFEFF9">
                <a:alpha val="40000"/>
              </a:srgbClr>
            </a:solidFill>
            <a:ln>
              <a:noFill/>
            </a:ln>
          </p:spPr>
          <p:txBody>
            <a:bodyPr anchorCtr="0" anchor="ctr" bIns="91425" lIns="91425" rIns="91425" wrap="square" tIns="91425">
              <a:noAutofit/>
            </a:bodyPr>
            <a:lstStyle/>
            <a:p>
              <a:pPr indent="0" lvl="0" marL="0">
                <a:spcBef>
                  <a:spcPts val="0"/>
                </a:spcBef>
                <a:buNone/>
              </a:pPr>
              <a:r>
                <a:t/>
              </a:r>
              <a:endParaRPr/>
            </a:p>
          </p:txBody>
        </p:sp>
        <p:sp>
          <p:nvSpPr>
            <p:cNvPr id="457" name="Shape 457"/>
            <p:cNvSpPr/>
            <p:nvPr/>
          </p:nvSpPr>
          <p:spPr>
            <a:xfrm>
              <a:off x="3266423" y="3361293"/>
              <a:ext cx="723169" cy="462828"/>
            </a:xfrm>
            <a:prstGeom prst="downArrow">
              <a:avLst>
                <a:gd fmla="val 50000" name="adj1"/>
                <a:gd fmla="val 50000" name="adj2"/>
              </a:avLst>
            </a:prstGeom>
            <a:solidFill>
              <a:srgbClr val="C1D9A9"/>
            </a:solidFill>
            <a:ln cap="flat" cmpd="sng" w="25400">
              <a:solidFill>
                <a:schemeClr val="lt1"/>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458" name="Shape 458"/>
            <p:cNvSpPr/>
            <p:nvPr/>
          </p:nvSpPr>
          <p:spPr>
            <a:xfrm>
              <a:off x="1892400" y="3731556"/>
              <a:ext cx="3471215" cy="867803"/>
            </a:xfrm>
            <a:prstGeom prst="rect">
              <a:avLst/>
            </a:prstGeom>
            <a:noFill/>
            <a:ln>
              <a:noFill/>
            </a:ln>
          </p:spPr>
          <p:txBody>
            <a:bodyPr anchorCtr="0" anchor="ctr" bIns="91425" lIns="91425" rIns="91425" wrap="square" tIns="91425">
              <a:noAutofit/>
            </a:bodyPr>
            <a:lstStyle/>
            <a:p>
              <a:pPr indent="0" lvl="0" marL="0">
                <a:spcBef>
                  <a:spcPts val="0"/>
                </a:spcBef>
                <a:buNone/>
              </a:pPr>
              <a:r>
                <a:t/>
              </a:r>
              <a:endParaRPr/>
            </a:p>
          </p:txBody>
        </p:sp>
        <p:sp>
          <p:nvSpPr>
            <p:cNvPr id="459" name="Shape 459"/>
            <p:cNvSpPr txBox="1"/>
            <p:nvPr/>
          </p:nvSpPr>
          <p:spPr>
            <a:xfrm>
              <a:off x="1892400" y="3731556"/>
              <a:ext cx="3471215" cy="867803"/>
            </a:xfrm>
            <a:prstGeom prst="rect">
              <a:avLst/>
            </a:prstGeom>
            <a:noFill/>
            <a:ln>
              <a:noFill/>
            </a:ln>
          </p:spPr>
          <p:txBody>
            <a:bodyPr anchorCtr="0" anchor="ctr" bIns="213350" lIns="213350" rIns="213350" wrap="square" tIns="213350">
              <a:noAutofit/>
            </a:bodyPr>
            <a:lstStyle/>
            <a:p>
              <a:pPr indent="0" lvl="0" marL="0" marR="0" rtl="0" algn="ctr">
                <a:lnSpc>
                  <a:spcPct val="90000"/>
                </a:lnSpc>
                <a:spcBef>
                  <a:spcPts val="0"/>
                </a:spcBef>
                <a:spcAft>
                  <a:spcPts val="0"/>
                </a:spcAft>
                <a:buNone/>
              </a:pPr>
              <a:r>
                <a:rPr lang="en-US" sz="3000">
                  <a:solidFill>
                    <a:schemeClr val="dk1"/>
                  </a:solidFill>
                  <a:latin typeface="Verdana"/>
                  <a:ea typeface="Verdana"/>
                  <a:cs typeface="Verdana"/>
                  <a:sym typeface="Verdana"/>
                </a:rPr>
                <a:t>Dataset !</a:t>
              </a:r>
            </a:p>
          </p:txBody>
        </p:sp>
        <p:sp>
          <p:nvSpPr>
            <p:cNvPr id="460" name="Shape 460"/>
            <p:cNvSpPr/>
            <p:nvPr/>
          </p:nvSpPr>
          <p:spPr>
            <a:xfrm>
              <a:off x="3113111" y="1584031"/>
              <a:ext cx="1301705" cy="1301705"/>
            </a:xfrm>
            <a:prstGeom prst="ellipse">
              <a:avLst/>
            </a:prstGeom>
            <a:solidFill>
              <a:srgbClr val="86BC22"/>
            </a:solidFill>
            <a:ln cap="flat" cmpd="sng" w="25400">
              <a:solidFill>
                <a:schemeClr val="lt1"/>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461" name="Shape 461"/>
            <p:cNvSpPr txBox="1"/>
            <p:nvPr/>
          </p:nvSpPr>
          <p:spPr>
            <a:xfrm>
              <a:off x="3303741" y="1774661"/>
              <a:ext cx="920445" cy="920445"/>
            </a:xfrm>
            <a:prstGeom prst="rect">
              <a:avLst/>
            </a:prstGeom>
            <a:noFill/>
            <a:ln>
              <a:noFill/>
            </a:ln>
          </p:spPr>
          <p:txBody>
            <a:bodyPr anchorCtr="0" anchor="ctr" bIns="15225" lIns="15225" rIns="15225" wrap="square" tIns="15225">
              <a:noAutofit/>
            </a:bodyPr>
            <a:lstStyle/>
            <a:p>
              <a:pPr indent="0" lvl="0" marL="0" marR="0" rtl="0" algn="ctr">
                <a:lnSpc>
                  <a:spcPct val="90000"/>
                </a:lnSpc>
                <a:spcBef>
                  <a:spcPts val="0"/>
                </a:spcBef>
                <a:spcAft>
                  <a:spcPts val="0"/>
                </a:spcAft>
                <a:buNone/>
              </a:pPr>
              <a:r>
                <a:rPr lang="en-US" sz="1200">
                  <a:solidFill>
                    <a:schemeClr val="lt1"/>
                  </a:solidFill>
                  <a:latin typeface="Verdana"/>
                  <a:ea typeface="Verdana"/>
                  <a:cs typeface="Verdana"/>
                  <a:sym typeface="Verdana"/>
                </a:rPr>
                <a:t>Government policy on State</a:t>
              </a:r>
            </a:p>
          </p:txBody>
        </p:sp>
        <p:sp>
          <p:nvSpPr>
            <p:cNvPr id="462" name="Shape 462"/>
            <p:cNvSpPr/>
            <p:nvPr/>
          </p:nvSpPr>
          <p:spPr>
            <a:xfrm>
              <a:off x="2181668" y="607462"/>
              <a:ext cx="1301705" cy="1301705"/>
            </a:xfrm>
            <a:prstGeom prst="ellipse">
              <a:avLst/>
            </a:prstGeom>
            <a:solidFill>
              <a:srgbClr val="86BC22"/>
            </a:solidFill>
            <a:ln cap="flat" cmpd="sng" w="25400">
              <a:solidFill>
                <a:schemeClr val="lt1"/>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463" name="Shape 463"/>
            <p:cNvSpPr txBox="1"/>
            <p:nvPr/>
          </p:nvSpPr>
          <p:spPr>
            <a:xfrm>
              <a:off x="2372298" y="798092"/>
              <a:ext cx="920445" cy="920445"/>
            </a:xfrm>
            <a:prstGeom prst="rect">
              <a:avLst/>
            </a:prstGeom>
            <a:noFill/>
            <a:ln>
              <a:noFill/>
            </a:ln>
          </p:spPr>
          <p:txBody>
            <a:bodyPr anchorCtr="0" anchor="ctr" bIns="15225" lIns="15225" rIns="15225" wrap="square" tIns="15225">
              <a:noAutofit/>
            </a:bodyPr>
            <a:lstStyle/>
            <a:p>
              <a:pPr indent="0" lvl="0" marL="0" marR="0" rtl="0" algn="ctr">
                <a:lnSpc>
                  <a:spcPct val="90000"/>
                </a:lnSpc>
                <a:spcBef>
                  <a:spcPts val="0"/>
                </a:spcBef>
                <a:spcAft>
                  <a:spcPts val="0"/>
                </a:spcAft>
                <a:buNone/>
              </a:pPr>
              <a:r>
                <a:rPr lang="en-US" sz="1200">
                  <a:solidFill>
                    <a:schemeClr val="lt1"/>
                  </a:solidFill>
                  <a:latin typeface="Verdana"/>
                  <a:ea typeface="Verdana"/>
                  <a:cs typeface="Verdana"/>
                  <a:sym typeface="Verdana"/>
                </a:rPr>
                <a:t>Weather on State_Year_Month</a:t>
              </a:r>
            </a:p>
          </p:txBody>
        </p:sp>
        <p:sp>
          <p:nvSpPr>
            <p:cNvPr id="464" name="Shape 464"/>
            <p:cNvSpPr/>
            <p:nvPr/>
          </p:nvSpPr>
          <p:spPr>
            <a:xfrm>
              <a:off x="3512301" y="292739"/>
              <a:ext cx="1301705" cy="1301705"/>
            </a:xfrm>
            <a:prstGeom prst="ellipse">
              <a:avLst/>
            </a:prstGeom>
            <a:solidFill>
              <a:srgbClr val="86BC22"/>
            </a:solidFill>
            <a:ln cap="flat" cmpd="sng" w="25400">
              <a:solidFill>
                <a:schemeClr val="lt1"/>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sp>
          <p:nvSpPr>
            <p:cNvPr id="465" name="Shape 465"/>
            <p:cNvSpPr txBox="1"/>
            <p:nvPr/>
          </p:nvSpPr>
          <p:spPr>
            <a:xfrm>
              <a:off x="3702931" y="483369"/>
              <a:ext cx="920445" cy="920445"/>
            </a:xfrm>
            <a:prstGeom prst="rect">
              <a:avLst/>
            </a:prstGeom>
            <a:noFill/>
            <a:ln>
              <a:noFill/>
            </a:ln>
          </p:spPr>
          <p:txBody>
            <a:bodyPr anchorCtr="0" anchor="ctr" bIns="15225" lIns="15225" rIns="15225" wrap="square" tIns="15225">
              <a:noAutofit/>
            </a:bodyPr>
            <a:lstStyle/>
            <a:p>
              <a:pPr indent="0" lvl="0" marL="0" marR="0" rtl="0" algn="ctr">
                <a:lnSpc>
                  <a:spcPct val="90000"/>
                </a:lnSpc>
                <a:spcBef>
                  <a:spcPts val="0"/>
                </a:spcBef>
                <a:spcAft>
                  <a:spcPts val="0"/>
                </a:spcAft>
                <a:buNone/>
              </a:pPr>
              <a:r>
                <a:rPr lang="en-US" sz="1200">
                  <a:solidFill>
                    <a:schemeClr val="lt1"/>
                  </a:solidFill>
                  <a:latin typeface="Verdana"/>
                  <a:ea typeface="Verdana"/>
                  <a:cs typeface="Verdana"/>
                  <a:sym typeface="Verdana"/>
                </a:rPr>
                <a:t>Electricity on State_Year_Month</a:t>
              </a:r>
            </a:p>
          </p:txBody>
        </p:sp>
        <p:sp>
          <p:nvSpPr>
            <p:cNvPr id="466" name="Shape 466"/>
            <p:cNvSpPr/>
            <p:nvPr/>
          </p:nvSpPr>
          <p:spPr>
            <a:xfrm>
              <a:off x="1603132" y="28926"/>
              <a:ext cx="4049751" cy="3239800"/>
            </a:xfrm>
            <a:custGeom>
              <a:pathLst>
                <a:path extrusionOk="0" h="120000" w="120000">
                  <a:moveTo>
                    <a:pt x="583" y="34175"/>
                  </a:moveTo>
                  <a:lnTo>
                    <a:pt x="583" y="34175"/>
                  </a:lnTo>
                  <a:cubicBezTo>
                    <a:pt x="-2678" y="22567"/>
                    <a:pt x="7879" y="11072"/>
                    <a:pt x="27614" y="4745"/>
                  </a:cubicBezTo>
                  <a:cubicBezTo>
                    <a:pt x="47350" y="-1581"/>
                    <a:pt x="72649" y="-1581"/>
                    <a:pt x="92385" y="4745"/>
                  </a:cubicBezTo>
                  <a:cubicBezTo>
                    <a:pt x="112120" y="11072"/>
                    <a:pt x="122678" y="22567"/>
                    <a:pt x="119416" y="34175"/>
                  </a:cubicBezTo>
                  <a:lnTo>
                    <a:pt x="74854" y="113543"/>
                  </a:lnTo>
                  <a:cubicBezTo>
                    <a:pt x="73813" y="117246"/>
                    <a:pt x="67477" y="120000"/>
                    <a:pt x="60000" y="120000"/>
                  </a:cubicBezTo>
                  <a:cubicBezTo>
                    <a:pt x="52522" y="120000"/>
                    <a:pt x="46186" y="117246"/>
                    <a:pt x="45145" y="113543"/>
                  </a:cubicBezTo>
                  <a:close/>
                  <a:moveTo>
                    <a:pt x="4799" y="30000"/>
                  </a:moveTo>
                  <a:lnTo>
                    <a:pt x="4799" y="30000"/>
                  </a:lnTo>
                  <a:cubicBezTo>
                    <a:pt x="4799" y="43254"/>
                    <a:pt x="29513" y="53999"/>
                    <a:pt x="60000" y="53999"/>
                  </a:cubicBezTo>
                  <a:cubicBezTo>
                    <a:pt x="90486" y="53999"/>
                    <a:pt x="115200" y="43254"/>
                    <a:pt x="115200" y="29999"/>
                  </a:cubicBezTo>
                  <a:cubicBezTo>
                    <a:pt x="115200" y="16745"/>
                    <a:pt x="90486" y="5999"/>
                    <a:pt x="60000" y="5999"/>
                  </a:cubicBezTo>
                  <a:cubicBezTo>
                    <a:pt x="29513" y="5999"/>
                    <a:pt x="4799" y="16745"/>
                    <a:pt x="4799" y="29999"/>
                  </a:cubicBezTo>
                  <a:close/>
                </a:path>
              </a:pathLst>
            </a:custGeom>
            <a:solidFill>
              <a:schemeClr val="lt1">
                <a:alpha val="40000"/>
              </a:schemeClr>
            </a:solidFill>
            <a:ln cap="flat" cmpd="sng" w="9525">
              <a:solidFill>
                <a:srgbClr val="0070C0"/>
              </a:solidFill>
              <a:prstDash val="solid"/>
              <a:round/>
              <a:headEnd len="med" w="med" type="none"/>
              <a:tailEnd len="med" w="med" type="none"/>
            </a:ln>
          </p:spPr>
          <p:txBody>
            <a:bodyPr anchorCtr="0" anchor="ctr" bIns="91425" lIns="91425" rIns="91425" wrap="square" tIns="91425">
              <a:noAutofit/>
            </a:bodyPr>
            <a:lstStyle/>
            <a:p>
              <a:pPr indent="0" lvl="0" marL="0">
                <a:spcBef>
                  <a:spcPts val="0"/>
                </a:spcBef>
                <a:buNone/>
              </a:pPr>
              <a:r>
                <a:t/>
              </a:r>
              <a:endParaRPr/>
            </a:p>
          </p:txBody>
        </p:sp>
      </p:grpSp>
    </p:spTree>
  </p:cSld>
  <p:clrMapOvr>
    <a:masterClrMapping/>
  </p:clrMapOvr>
  <p:transition>
    <p:fade thruBlk="1"/>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Shape 471"/>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Logic</a:t>
            </a:r>
          </a:p>
        </p:txBody>
      </p:sp>
      <p:sp>
        <p:nvSpPr>
          <p:cNvPr id="472" name="Shape 472"/>
          <p:cNvSpPr/>
          <p:nvPr/>
        </p:nvSpPr>
        <p:spPr>
          <a:xfrm>
            <a:off x="4245777" y="1882813"/>
            <a:ext cx="3566160" cy="54000"/>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473" name="Shape 473"/>
          <p:cNvSpPr/>
          <p:nvPr/>
        </p:nvSpPr>
        <p:spPr>
          <a:xfrm>
            <a:off x="551586" y="1877058"/>
            <a:ext cx="3566160"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474" name="Shape 474"/>
          <p:cNvSpPr/>
          <p:nvPr/>
        </p:nvSpPr>
        <p:spPr>
          <a:xfrm>
            <a:off x="7939968" y="1882813"/>
            <a:ext cx="3566160" cy="54000"/>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475" name="Shape 475"/>
          <p:cNvSpPr txBox="1"/>
          <p:nvPr/>
        </p:nvSpPr>
        <p:spPr>
          <a:xfrm>
            <a:off x="4245777" y="2028286"/>
            <a:ext cx="3566160" cy="3845754"/>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Total Solar theoretical production at the top layer of earth:</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E = 1367 * R^2 * Kt * Cp</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1367: Constant</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R: Area</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Kt: solar radiation index</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Cp: (Maximum power coefficient) range [0.24 to 0.34] max at 0.45 -&gt; we will use 0.29</a:t>
            </a:r>
          </a:p>
        </p:txBody>
      </p:sp>
      <p:sp>
        <p:nvSpPr>
          <p:cNvPr id="476" name="Shape 476"/>
          <p:cNvSpPr txBox="1"/>
          <p:nvPr/>
        </p:nvSpPr>
        <p:spPr>
          <a:xfrm>
            <a:off x="551586" y="2028286"/>
            <a:ext cx="3566160" cy="3845754"/>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Energy = 1.93 * V^3  * R^2 * Cp (watts)</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1.93: Constant</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V: Velocity  (so, location matters)</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R: Radius of the windmill (bigger the diameter of the windmill more generation) </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Cp: (Maximum power coefficient) Efficiency [varies from 0.25 to 0.45, with a max of 0.59]</a:t>
            </a:r>
          </a:p>
          <a:p>
            <a:pPr indent="-76200" lvl="0" marL="0" marR="0" rtl="0" algn="l">
              <a:spcBef>
                <a:spcPts val="1333"/>
              </a:spcBef>
              <a:spcAft>
                <a:spcPts val="0"/>
              </a:spcAft>
              <a:buClr>
                <a:schemeClr val="dk1"/>
              </a:buClr>
              <a:buSzPts val="1200"/>
              <a:buFont typeface="Verdana"/>
              <a:buNone/>
            </a:pPr>
            <a:br>
              <a:rPr b="0" lang="en-US" sz="1200">
                <a:solidFill>
                  <a:schemeClr val="dk1"/>
                </a:solidFill>
                <a:latin typeface="Verdana"/>
                <a:ea typeface="Verdana"/>
                <a:cs typeface="Verdana"/>
                <a:sym typeface="Verdana"/>
              </a:rPr>
            </a:br>
            <a:r>
              <a:rPr b="0" lang="en-US" sz="1200">
                <a:solidFill>
                  <a:schemeClr val="dk1"/>
                </a:solidFill>
                <a:latin typeface="Verdana"/>
                <a:ea typeface="Verdana"/>
                <a:cs typeface="Verdana"/>
                <a:sym typeface="Verdana"/>
              </a:rPr>
              <a:t>We are using R = 35.3568 [minimum size of blade for a wind mill]</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Cp = 0.35</a:t>
            </a:r>
          </a:p>
        </p:txBody>
      </p:sp>
      <p:sp>
        <p:nvSpPr>
          <p:cNvPr id="477" name="Shape 477"/>
          <p:cNvSpPr txBox="1"/>
          <p:nvPr/>
        </p:nvSpPr>
        <p:spPr>
          <a:xfrm>
            <a:off x="7939968" y="2028286"/>
            <a:ext cx="3532574" cy="3845754"/>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Pounds of CO2 emitted per million British thermal units (Btu) of energy for various fuels: </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Coal (anthracite)	228.6</a:t>
            </a: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Coal (bituminous)	205.7</a:t>
            </a: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Coal (lignite)	215.4</a:t>
            </a: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Coal (subbituminous)	214.3</a:t>
            </a: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Gasoline (w/out ethanol)                     157.2</a:t>
            </a: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Natural gas	117.0</a:t>
            </a:r>
          </a:p>
          <a:p>
            <a:pPr indent="-76200" lvl="0" marL="0" marR="0" rtl="0" algn="l">
              <a:spcBef>
                <a:spcPts val="0"/>
              </a:spcBef>
              <a:spcAft>
                <a:spcPts val="0"/>
              </a:spcAft>
              <a:buClr>
                <a:schemeClr val="dk1"/>
              </a:buClr>
              <a:buSzPts val="1200"/>
              <a:buFont typeface="Verdana"/>
              <a:buNone/>
            </a:pPr>
            <a:r>
              <a:t/>
            </a:r>
            <a:endParaRPr b="0" sz="1200">
              <a:solidFill>
                <a:schemeClr val="dk1"/>
              </a:solidFill>
              <a:latin typeface="Verdana"/>
              <a:ea typeface="Verdana"/>
              <a:cs typeface="Verdana"/>
              <a:sym typeface="Verdana"/>
            </a:endParaRPr>
          </a:p>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EIA energy consumption data for coal, natural gas, and petroleum were converted to MWh, and then to Btu to calculate the kgs of CO2 emissions produced. </a:t>
            </a:r>
          </a:p>
          <a:p>
            <a:pPr indent="-76200" lvl="0" marL="0" marR="0" rtl="0" algn="l">
              <a:spcBef>
                <a:spcPts val="0"/>
              </a:spcBef>
              <a:spcAft>
                <a:spcPts val="0"/>
              </a:spcAft>
              <a:buClr>
                <a:schemeClr val="dk1"/>
              </a:buClr>
              <a:buSzPts val="1200"/>
              <a:buFont typeface="Verdana"/>
              <a:buNone/>
            </a:pPr>
            <a:r>
              <a:t/>
            </a:r>
            <a:endParaRPr b="0" sz="1200">
              <a:solidFill>
                <a:schemeClr val="dk1"/>
              </a:solidFill>
              <a:latin typeface="Verdana"/>
              <a:ea typeface="Verdana"/>
              <a:cs typeface="Verdana"/>
              <a:sym typeface="Verdana"/>
            </a:endParaRPr>
          </a:p>
          <a:p>
            <a:pPr indent="-63500" lvl="0" marL="0" marR="0" rtl="0" algn="l">
              <a:spcBef>
                <a:spcPts val="0"/>
              </a:spcBef>
              <a:spcAft>
                <a:spcPts val="0"/>
              </a:spcAft>
              <a:buClr>
                <a:schemeClr val="dk1"/>
              </a:buClr>
              <a:buSzPts val="1000"/>
              <a:buFont typeface="Verdana"/>
              <a:buNone/>
            </a:pPr>
            <a:r>
              <a:rPr b="0" i="1" lang="en-US" sz="1000">
                <a:solidFill>
                  <a:schemeClr val="dk1"/>
                </a:solidFill>
                <a:latin typeface="Verdana"/>
                <a:ea typeface="Verdana"/>
                <a:cs typeface="Verdana"/>
                <a:sym typeface="Verdana"/>
              </a:rPr>
              <a:t>*https://www.eia.gov/tools/faqs/faq.php?id=73&amp;t=11</a:t>
            </a:r>
          </a:p>
        </p:txBody>
      </p:sp>
      <p:sp>
        <p:nvSpPr>
          <p:cNvPr id="478" name="Shape 478"/>
          <p:cNvSpPr txBox="1"/>
          <p:nvPr/>
        </p:nvSpPr>
        <p:spPr>
          <a:xfrm>
            <a:off x="618759" y="1585416"/>
            <a:ext cx="3498988" cy="290759"/>
          </a:xfrm>
          <a:prstGeom prst="rect">
            <a:avLst/>
          </a:prstGeom>
          <a:noFill/>
          <a:ln>
            <a:noFill/>
          </a:ln>
        </p:spPr>
        <p:txBody>
          <a:bodyPr anchorCtr="0" anchor="ctr" bIns="0" lIns="0" rIns="0" wrap="square" tIns="0">
            <a:noAutofit/>
          </a:bodyPr>
          <a:lstStyle/>
          <a:p>
            <a:pPr indent="-88900" lvl="0" marL="0" marR="0" rtl="0" algn="l">
              <a:spcBef>
                <a:spcPts val="0"/>
              </a:spcBef>
              <a:spcAft>
                <a:spcPts val="0"/>
              </a:spcAft>
              <a:buClr>
                <a:schemeClr val="dk1"/>
              </a:buClr>
              <a:buSzPts val="1400"/>
              <a:buFont typeface="Verdana"/>
              <a:buNone/>
            </a:pPr>
            <a:r>
              <a:rPr b="1" lang="en-US" sz="1400">
                <a:solidFill>
                  <a:schemeClr val="dk1"/>
                </a:solidFill>
                <a:latin typeface="Verdana"/>
                <a:ea typeface="Verdana"/>
                <a:cs typeface="Verdana"/>
                <a:sym typeface="Verdana"/>
              </a:rPr>
              <a:t>Wind Energy Production</a:t>
            </a:r>
          </a:p>
        </p:txBody>
      </p:sp>
      <p:sp>
        <p:nvSpPr>
          <p:cNvPr id="479" name="Shape 479"/>
          <p:cNvSpPr txBox="1"/>
          <p:nvPr/>
        </p:nvSpPr>
        <p:spPr>
          <a:xfrm>
            <a:off x="4279363" y="1585416"/>
            <a:ext cx="3498988" cy="290759"/>
          </a:xfrm>
          <a:prstGeom prst="rect">
            <a:avLst/>
          </a:prstGeom>
          <a:noFill/>
          <a:ln>
            <a:noFill/>
          </a:ln>
        </p:spPr>
        <p:txBody>
          <a:bodyPr anchorCtr="0" anchor="ctr" bIns="0" lIns="0" rIns="0" wrap="square" tIns="0">
            <a:noAutofit/>
          </a:bodyPr>
          <a:lstStyle/>
          <a:p>
            <a:pPr indent="-88900" lvl="0" marL="0" marR="0" rtl="0" algn="l">
              <a:spcBef>
                <a:spcPts val="0"/>
              </a:spcBef>
              <a:spcAft>
                <a:spcPts val="0"/>
              </a:spcAft>
              <a:buClr>
                <a:schemeClr val="dk1"/>
              </a:buClr>
              <a:buSzPts val="1400"/>
              <a:buFont typeface="Verdana"/>
              <a:buNone/>
            </a:pPr>
            <a:r>
              <a:rPr b="1" lang="en-US" sz="1400">
                <a:solidFill>
                  <a:schemeClr val="dk1"/>
                </a:solidFill>
                <a:latin typeface="Verdana"/>
                <a:ea typeface="Verdana"/>
                <a:cs typeface="Verdana"/>
                <a:sym typeface="Verdana"/>
              </a:rPr>
              <a:t>Solar Energy Production</a:t>
            </a:r>
          </a:p>
        </p:txBody>
      </p:sp>
      <p:sp>
        <p:nvSpPr>
          <p:cNvPr id="480" name="Shape 480"/>
          <p:cNvSpPr txBox="1"/>
          <p:nvPr/>
        </p:nvSpPr>
        <p:spPr>
          <a:xfrm>
            <a:off x="7973554" y="1585416"/>
            <a:ext cx="3498988" cy="290759"/>
          </a:xfrm>
          <a:prstGeom prst="rect">
            <a:avLst/>
          </a:prstGeom>
          <a:noFill/>
          <a:ln>
            <a:noFill/>
          </a:ln>
        </p:spPr>
        <p:txBody>
          <a:bodyPr anchorCtr="0" anchor="ctr" bIns="0" lIns="0" rIns="0" wrap="square" tIns="0">
            <a:noAutofit/>
          </a:bodyPr>
          <a:lstStyle/>
          <a:p>
            <a:pPr indent="-88900" lvl="0" marL="0" marR="0" rtl="0" algn="l">
              <a:spcBef>
                <a:spcPts val="0"/>
              </a:spcBef>
              <a:spcAft>
                <a:spcPts val="0"/>
              </a:spcAft>
              <a:buClr>
                <a:schemeClr val="dk1"/>
              </a:buClr>
              <a:buSzPts val="1400"/>
              <a:buFont typeface="Verdana"/>
              <a:buNone/>
            </a:pPr>
            <a:r>
              <a:rPr b="1" lang="en-US" sz="1400">
                <a:solidFill>
                  <a:schemeClr val="dk1"/>
                </a:solidFill>
                <a:latin typeface="Verdana"/>
                <a:ea typeface="Verdana"/>
                <a:cs typeface="Verdana"/>
                <a:sym typeface="Verdana"/>
              </a:rPr>
              <a:t>CO2 Emissions*</a:t>
            </a:r>
          </a:p>
        </p:txBody>
      </p:sp>
    </p:spTree>
  </p:cSld>
  <p:clrMapOvr>
    <a:masterClrMapping/>
  </p:clrMapOvr>
  <p:transition>
    <p:fade thruBlk="1"/>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4" name="Shape 484"/>
        <p:cNvGrpSpPr/>
        <p:nvPr/>
      </p:nvGrpSpPr>
      <p:grpSpPr>
        <a:xfrm>
          <a:off x="0" y="0"/>
          <a:ext cx="0" cy="0"/>
          <a:chOff x="0" y="0"/>
          <a:chExt cx="0" cy="0"/>
        </a:xfrm>
      </p:grpSpPr>
      <p:pic>
        <p:nvPicPr>
          <p:cNvPr id="485" name="Shape 485"/>
          <p:cNvPicPr preferRelativeResize="0"/>
          <p:nvPr/>
        </p:nvPicPr>
        <p:blipFill rotWithShape="1">
          <a:blip r:embed="rId3">
            <a:alphaModFix/>
          </a:blip>
          <a:srcRect b="0" l="35208" r="35521" t="0"/>
          <a:stretch/>
        </p:blipFill>
        <p:spPr>
          <a:xfrm>
            <a:off x="6705600" y="0"/>
            <a:ext cx="3568700" cy="6858000"/>
          </a:xfrm>
          <a:prstGeom prst="rect">
            <a:avLst/>
          </a:prstGeom>
          <a:noFill/>
          <a:ln>
            <a:noFill/>
          </a:ln>
        </p:spPr>
      </p:pic>
      <p:sp>
        <p:nvSpPr>
          <p:cNvPr id="486" name="Shape 486"/>
          <p:cNvSpPr txBox="1"/>
          <p:nvPr>
            <p:ph type="title"/>
          </p:nvPr>
        </p:nvSpPr>
        <p:spPr>
          <a:xfrm>
            <a:off x="718974" y="1705675"/>
            <a:ext cx="10275600" cy="1850400"/>
          </a:xfrm>
          <a:prstGeom prst="rect">
            <a:avLst/>
          </a:prstGeom>
          <a:noFill/>
          <a:ln>
            <a:noFill/>
          </a:ln>
        </p:spPr>
        <p:txBody>
          <a:bodyPr anchorCtr="0" anchor="b" bIns="0" lIns="0" rIns="0" wrap="square" tIns="0">
            <a:noAutofit/>
          </a:bodyPr>
          <a:lstStyle/>
          <a:p>
            <a:pPr indent="-244475" lvl="0" marL="0" marR="0" rtl="0" algn="l">
              <a:lnSpc>
                <a:spcPct val="95000"/>
              </a:lnSpc>
              <a:spcBef>
                <a:spcPts val="0"/>
              </a:spcBef>
              <a:buClr>
                <a:schemeClr val="lt1"/>
              </a:buClr>
              <a:buSzPts val="3850"/>
              <a:buFont typeface="Verdana"/>
              <a:buNone/>
            </a:pPr>
            <a:r>
              <a:rPr b="1" i="0" lang="en-US" sz="3850" u="none" cap="none" strike="noStrike">
                <a:solidFill>
                  <a:schemeClr val="lt1"/>
                </a:solidFill>
                <a:latin typeface="Verdana"/>
                <a:ea typeface="Verdana"/>
                <a:cs typeface="Verdana"/>
                <a:sym typeface="Verdana"/>
              </a:rPr>
              <a:t>Modelling</a:t>
            </a:r>
          </a:p>
        </p:txBody>
      </p:sp>
    </p:spTree>
  </p:cSld>
  <p:clrMapOvr>
    <a:masterClrMapping/>
  </p:clrMapOvr>
  <p:transition>
    <p:fade thruBlk="1"/>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0" name="Shape 490"/>
        <p:cNvGrpSpPr/>
        <p:nvPr/>
      </p:nvGrpSpPr>
      <p:grpSpPr>
        <a:xfrm>
          <a:off x="0" y="0"/>
          <a:ext cx="0" cy="0"/>
          <a:chOff x="0" y="0"/>
          <a:chExt cx="0" cy="0"/>
        </a:xfrm>
      </p:grpSpPr>
      <p:sp>
        <p:nvSpPr>
          <p:cNvPr id="491" name="Shape 491"/>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Welcome to                   !</a:t>
            </a:r>
          </a:p>
        </p:txBody>
      </p:sp>
      <p:pic>
        <p:nvPicPr>
          <p:cNvPr id="492" name="Shape 492">
            <a:hlinkClick r:id="rId3"/>
          </p:cNvPr>
          <p:cNvPicPr preferRelativeResize="0"/>
          <p:nvPr/>
        </p:nvPicPr>
        <p:blipFill>
          <a:blip r:embed="rId4">
            <a:alphaModFix/>
          </a:blip>
          <a:stretch>
            <a:fillRect/>
          </a:stretch>
        </p:blipFill>
        <p:spPr>
          <a:xfrm>
            <a:off x="3181201" y="990225"/>
            <a:ext cx="5450551" cy="5250001"/>
          </a:xfrm>
          <a:prstGeom prst="rect">
            <a:avLst/>
          </a:prstGeom>
          <a:noFill/>
          <a:ln>
            <a:noFill/>
          </a:ln>
        </p:spPr>
      </p:pic>
      <p:pic>
        <p:nvPicPr>
          <p:cNvPr id="493" name="Shape 493"/>
          <p:cNvPicPr preferRelativeResize="0"/>
          <p:nvPr/>
        </p:nvPicPr>
        <p:blipFill>
          <a:blip r:embed="rId5">
            <a:alphaModFix/>
          </a:blip>
          <a:stretch>
            <a:fillRect/>
          </a:stretch>
        </p:blipFill>
        <p:spPr>
          <a:xfrm>
            <a:off x="2089481" y="402575"/>
            <a:ext cx="1530344" cy="334125"/>
          </a:xfrm>
          <a:prstGeom prst="rect">
            <a:avLst/>
          </a:prstGeom>
          <a:noFill/>
          <a:ln>
            <a:noFill/>
          </a:ln>
        </p:spPr>
      </p:pic>
    </p:spTree>
  </p:cSld>
  <p:clrMapOvr>
    <a:masterClrMapping/>
  </p:clrMapOvr>
  <p:transition>
    <p:fade thruBlk="1"/>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7" name="Shape 497"/>
        <p:cNvGrpSpPr/>
        <p:nvPr/>
      </p:nvGrpSpPr>
      <p:grpSpPr>
        <a:xfrm>
          <a:off x="0" y="0"/>
          <a:ext cx="0" cy="0"/>
          <a:chOff x="0" y="0"/>
          <a:chExt cx="0" cy="0"/>
        </a:xfrm>
      </p:grpSpPr>
      <p:pic>
        <p:nvPicPr>
          <p:cNvPr id="498" name="Shape 498"/>
          <p:cNvPicPr preferRelativeResize="0"/>
          <p:nvPr/>
        </p:nvPicPr>
        <p:blipFill rotWithShape="1">
          <a:blip r:embed="rId3">
            <a:alphaModFix/>
          </a:blip>
          <a:srcRect b="0" l="0" r="0" t="0"/>
          <a:stretch/>
        </p:blipFill>
        <p:spPr>
          <a:xfrm rot="10800000">
            <a:off x="0" y="-1"/>
            <a:ext cx="12192000" cy="6858000"/>
          </a:xfrm>
          <a:prstGeom prst="rect">
            <a:avLst/>
          </a:prstGeom>
          <a:noFill/>
          <a:ln>
            <a:noFill/>
          </a:ln>
        </p:spPr>
      </p:pic>
      <p:sp>
        <p:nvSpPr>
          <p:cNvPr id="499" name="Shape 499"/>
          <p:cNvSpPr txBox="1"/>
          <p:nvPr>
            <p:ph type="title"/>
          </p:nvPr>
        </p:nvSpPr>
        <p:spPr>
          <a:xfrm>
            <a:off x="682125" y="1705675"/>
            <a:ext cx="10312200" cy="1850400"/>
          </a:xfrm>
          <a:prstGeom prst="rect">
            <a:avLst/>
          </a:prstGeom>
          <a:noFill/>
          <a:ln>
            <a:noFill/>
          </a:ln>
        </p:spPr>
        <p:txBody>
          <a:bodyPr anchorCtr="0" anchor="b" bIns="0" lIns="0" rIns="0" wrap="square" tIns="0">
            <a:noAutofit/>
          </a:bodyPr>
          <a:lstStyle/>
          <a:p>
            <a:pPr indent="-244475" lvl="0" marL="0" marR="0" rtl="0" algn="l">
              <a:lnSpc>
                <a:spcPct val="95000"/>
              </a:lnSpc>
              <a:spcBef>
                <a:spcPts val="0"/>
              </a:spcBef>
              <a:buClr>
                <a:schemeClr val="lt1"/>
              </a:buClr>
              <a:buSzPts val="3850"/>
              <a:buFont typeface="Verdana"/>
              <a:buNone/>
            </a:pPr>
            <a:r>
              <a:rPr lang="en-US"/>
              <a:t>Impact</a:t>
            </a:r>
          </a:p>
        </p:txBody>
      </p:sp>
    </p:spTree>
  </p:cSld>
  <p:clrMapOvr>
    <a:masterClrMapping/>
  </p:clrMapOvr>
  <p:transition>
    <p:fade thruBlk="1"/>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Shape 504"/>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pic>
        <p:nvPicPr>
          <p:cNvPr id="505" name="Shape 505"/>
          <p:cNvPicPr preferRelativeResize="0"/>
          <p:nvPr/>
        </p:nvPicPr>
        <p:blipFill>
          <a:blip r:embed="rId3">
            <a:alphaModFix/>
          </a:blip>
          <a:stretch>
            <a:fillRect/>
          </a:stretch>
        </p:blipFill>
        <p:spPr>
          <a:xfrm>
            <a:off x="130050" y="1310025"/>
            <a:ext cx="9652676" cy="5547975"/>
          </a:xfrm>
          <a:prstGeom prst="rect">
            <a:avLst/>
          </a:prstGeom>
          <a:noFill/>
          <a:ln>
            <a:noFill/>
          </a:ln>
        </p:spPr>
      </p:pic>
    </p:spTree>
  </p:cSld>
  <p:clrMapOvr>
    <a:masterClrMapping/>
  </p:clrMapOvr>
  <p:transition>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56" name="Shape 256"/>
        <p:cNvGrpSpPr/>
        <p:nvPr/>
      </p:nvGrpSpPr>
      <p:grpSpPr>
        <a:xfrm>
          <a:off x="0" y="0"/>
          <a:ext cx="0" cy="0"/>
          <a:chOff x="0" y="0"/>
          <a:chExt cx="0" cy="0"/>
        </a:xfrm>
      </p:grpSpPr>
      <p:sp>
        <p:nvSpPr>
          <p:cNvPr id="257" name="Shape 257"/>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i="0" lang="en-US" sz="2000" u="none" cap="none" strike="noStrike">
                <a:solidFill>
                  <a:schemeClr val="dk1"/>
                </a:solidFill>
                <a:latin typeface="Arial"/>
                <a:ea typeface="Arial"/>
                <a:cs typeface="Arial"/>
                <a:sym typeface="Arial"/>
              </a:rPr>
              <a:t>Agenda</a:t>
            </a:r>
            <a:br>
              <a:rPr i="0" lang="en-US" sz="2000" u="none" cap="none" strike="noStrike">
                <a:solidFill>
                  <a:schemeClr val="dk1"/>
                </a:solidFill>
                <a:latin typeface="Arial"/>
                <a:ea typeface="Arial"/>
                <a:cs typeface="Arial"/>
                <a:sym typeface="Arial"/>
              </a:rPr>
            </a:br>
          </a:p>
        </p:txBody>
      </p:sp>
      <p:graphicFrame>
        <p:nvGraphicFramePr>
          <p:cNvPr id="258" name="Shape 258"/>
          <p:cNvGraphicFramePr/>
          <p:nvPr/>
        </p:nvGraphicFramePr>
        <p:xfrm>
          <a:off x="469913" y="1090093"/>
          <a:ext cx="3000000" cy="3000000"/>
        </p:xfrm>
        <a:graphic>
          <a:graphicData uri="http://schemas.openxmlformats.org/drawingml/2006/table">
            <a:tbl>
              <a:tblPr>
                <a:noFill/>
                <a:tableStyleId>{38953D4A-CD28-4BEB-8AF5-17A92F526D73}</a:tableStyleId>
              </a:tblPr>
              <a:tblGrid>
                <a:gridCol w="3078300"/>
                <a:gridCol w="4774350"/>
                <a:gridCol w="3399525"/>
              </a:tblGrid>
              <a:tr h="608475">
                <a:tc>
                  <a:txBody>
                    <a:bodyPr>
                      <a:noAutofit/>
                    </a:bodyPr>
                    <a:lstStyle/>
                    <a:p>
                      <a:pPr indent="-19050" lvl="0" marL="0" marR="0" rtl="0" algn="l">
                        <a:lnSpc>
                          <a:spcPct val="100000"/>
                        </a:lnSpc>
                        <a:spcBef>
                          <a:spcPts val="0"/>
                        </a:spcBef>
                        <a:spcAft>
                          <a:spcPts val="0"/>
                        </a:spcAft>
                        <a:buClr>
                          <a:srgbClr val="0070C0"/>
                        </a:buClr>
                        <a:buSzPts val="300"/>
                        <a:buFont typeface="Noto Sans Symbols"/>
                        <a:buNone/>
                      </a:pPr>
                      <a:r>
                        <a:rPr b="1" lang="en-US" u="none" cap="none" strike="noStrike">
                          <a:solidFill>
                            <a:srgbClr val="0070C0"/>
                          </a:solidFill>
                        </a:rPr>
                        <a:t>Topic</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12700">
                      <a:solidFill>
                        <a:srgbClr val="0070C0"/>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rgbClr val="0070C0"/>
                        </a:buClr>
                        <a:buSzPts val="780"/>
                        <a:buFont typeface="Noto Sans Symbols"/>
                        <a:buNone/>
                      </a:pPr>
                      <a:r>
                        <a:rPr b="1" lang="en-US" u="none" cap="none" strike="noStrike">
                          <a:solidFill>
                            <a:srgbClr val="0070C0"/>
                          </a:solidFill>
                        </a:rPr>
                        <a:t>Content</a:t>
                      </a:r>
                    </a:p>
                  </a:txBody>
                  <a:tcPr marT="91450" marB="91450" marR="91450" marL="91450"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12700">
                      <a:solidFill>
                        <a:srgbClr val="0070C0"/>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rgbClr val="0070C0"/>
                        </a:buClr>
                        <a:buSzPts val="780"/>
                        <a:buFont typeface="Noto Sans Symbols"/>
                        <a:buNone/>
                      </a:pPr>
                      <a:r>
                        <a:rPr b="1" lang="en-US">
                          <a:solidFill>
                            <a:srgbClr val="0070C0"/>
                          </a:solidFill>
                        </a:rPr>
                        <a:t>Presenter</a:t>
                      </a:r>
                    </a:p>
                  </a:txBody>
                  <a:tcPr marT="91450" marB="91450" marR="91450" marL="91450" anchor="ctr">
                    <a:lnL cap="flat" cmpd="sng" w="9525">
                      <a:solidFill>
                        <a:schemeClr val="lt1"/>
                      </a:solidFill>
                      <a:prstDash val="solid"/>
                      <a:round/>
                      <a:headEnd len="med" w="med" type="none"/>
                      <a:tailEnd len="med" w="med" type="none"/>
                    </a:lnL>
                    <a:lnR cap="flat" cmpd="sng" w="9525">
                      <a:solidFill>
                        <a:schemeClr val="lt1"/>
                      </a:solidFill>
                      <a:prstDash val="solid"/>
                      <a:round/>
                      <a:headEnd len="med" w="med" type="none"/>
                      <a:tailEnd len="med" w="med" type="none"/>
                    </a:lnR>
                    <a:lnT cap="flat" cmpd="sng" w="12700">
                      <a:solidFill>
                        <a:srgbClr val="0070C0"/>
                      </a:solidFill>
                      <a:prstDash val="solid"/>
                      <a:round/>
                      <a:headEnd len="med" w="med" type="none"/>
                      <a:tailEnd len="med" w="med" type="none"/>
                    </a:lnT>
                    <a:lnB cap="flat" cmpd="sng" w="9525">
                      <a:solidFill>
                        <a:schemeClr val="accent6"/>
                      </a:solidFill>
                      <a:prstDash val="solid"/>
                      <a:round/>
                      <a:headEnd len="med" w="med" type="none"/>
                      <a:tailEnd len="med" w="med" type="none"/>
                    </a:lnB>
                  </a:tcPr>
                </a:tc>
              </a:tr>
              <a:tr h="936825">
                <a:tc>
                  <a:txBody>
                    <a:bodyPr>
                      <a:noAutofit/>
                    </a:bodyPr>
                    <a:lstStyle/>
                    <a:p>
                      <a:pPr indent="-19050" lvl="0" marL="0" marR="0" rtl="0" algn="l">
                        <a:lnSpc>
                          <a:spcPct val="100000"/>
                        </a:lnSpc>
                        <a:spcBef>
                          <a:spcPts val="0"/>
                        </a:spcBef>
                        <a:spcAft>
                          <a:spcPts val="0"/>
                        </a:spcAft>
                        <a:buClr>
                          <a:schemeClr val="dk1"/>
                        </a:buClr>
                        <a:buSzPts val="300"/>
                        <a:buFont typeface="Verdana"/>
                        <a:buNone/>
                      </a:pPr>
                      <a:r>
                        <a:rPr lang="en-US" u="none" cap="none" strike="noStrike">
                          <a:solidFill>
                            <a:schemeClr val="dk1"/>
                          </a:solidFill>
                        </a:rPr>
                        <a:t>Overview</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317500" lvl="0" marL="457200" marR="0" rtl="0" algn="l">
                        <a:lnSpc>
                          <a:spcPct val="100000"/>
                        </a:lnSpc>
                        <a:spcBef>
                          <a:spcPts val="0"/>
                        </a:spcBef>
                        <a:spcAft>
                          <a:spcPts val="0"/>
                        </a:spcAft>
                        <a:buClr>
                          <a:schemeClr val="dk1"/>
                        </a:buClr>
                        <a:buSzPts val="1400"/>
                        <a:buChar char="●"/>
                      </a:pPr>
                      <a:r>
                        <a:rPr lang="en-US" u="none" cap="none" strike="noStrike">
                          <a:solidFill>
                            <a:schemeClr val="dk1"/>
                          </a:solidFill>
                        </a:rPr>
                        <a:t>Problem</a:t>
                      </a:r>
                    </a:p>
                    <a:p>
                      <a:pPr indent="-317500" lvl="0" marL="457200" marR="0" rtl="0" algn="l">
                        <a:lnSpc>
                          <a:spcPct val="100000"/>
                        </a:lnSpc>
                        <a:spcBef>
                          <a:spcPts val="0"/>
                        </a:spcBef>
                        <a:spcAft>
                          <a:spcPts val="0"/>
                        </a:spcAft>
                        <a:buClr>
                          <a:schemeClr val="dk1"/>
                        </a:buClr>
                        <a:buSzPts val="1400"/>
                        <a:buChar char="●"/>
                      </a:pPr>
                      <a:r>
                        <a:rPr i="0" lang="en-US" u="none" cap="none" strike="noStrike">
                          <a:solidFill>
                            <a:schemeClr val="dk1"/>
                          </a:solidFill>
                        </a:rPr>
                        <a:t>Proposed Solution</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chemeClr val="dk1"/>
                        </a:buClr>
                        <a:buSzPts val="780"/>
                        <a:buFont typeface="Noto Sans Symbols"/>
                        <a:buNone/>
                      </a:pPr>
                      <a:r>
                        <a:rPr lang="en-US" u="none" cap="none" strike="noStrike">
                          <a:solidFill>
                            <a:schemeClr val="dk1"/>
                          </a:solidFill>
                        </a:rPr>
                        <a:t>Jamie</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accent6"/>
                      </a:solidFill>
                      <a:prstDash val="solid"/>
                      <a:round/>
                      <a:headEnd len="med" w="med" type="none"/>
                      <a:tailEnd len="med" w="med" type="none"/>
                    </a:lnB>
                  </a:tcPr>
                </a:tc>
              </a:tr>
              <a:tr h="936825">
                <a:tc>
                  <a:txBody>
                    <a:bodyPr>
                      <a:noAutofit/>
                    </a:bodyPr>
                    <a:lstStyle/>
                    <a:p>
                      <a:pPr indent="-19050" lvl="0" marL="0" marR="0" rtl="0" algn="l">
                        <a:lnSpc>
                          <a:spcPct val="100000"/>
                        </a:lnSpc>
                        <a:spcBef>
                          <a:spcPts val="0"/>
                        </a:spcBef>
                        <a:spcAft>
                          <a:spcPts val="0"/>
                        </a:spcAft>
                        <a:buClr>
                          <a:schemeClr val="dk1"/>
                        </a:buClr>
                        <a:buSzPts val="300"/>
                        <a:buFont typeface="Verdana"/>
                        <a:buNone/>
                      </a:pPr>
                      <a:r>
                        <a:rPr lang="en-US" u="none" cap="none" strike="noStrike">
                          <a:solidFill>
                            <a:schemeClr val="dk1"/>
                          </a:solidFill>
                        </a:rPr>
                        <a:t>Data Processing</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317500" lvl="0" marL="457200" marR="0" rtl="0" algn="l">
                        <a:lnSpc>
                          <a:spcPct val="100000"/>
                        </a:lnSpc>
                        <a:spcBef>
                          <a:spcPts val="0"/>
                        </a:spcBef>
                        <a:spcAft>
                          <a:spcPts val="0"/>
                        </a:spcAft>
                        <a:buClr>
                          <a:schemeClr val="dk1"/>
                        </a:buClr>
                        <a:buSzPts val="1400"/>
                        <a:buChar char="●"/>
                      </a:pPr>
                      <a:r>
                        <a:rPr lang="en-US" u="none" cap="none" strike="noStrike">
                          <a:solidFill>
                            <a:schemeClr val="dk1"/>
                          </a:solidFill>
                        </a:rPr>
                        <a:t>Data Gathering</a:t>
                      </a:r>
                    </a:p>
                    <a:p>
                      <a:pPr indent="-317500" lvl="0" marL="457200" marR="0" rtl="0" algn="l">
                        <a:lnSpc>
                          <a:spcPct val="100000"/>
                        </a:lnSpc>
                        <a:spcBef>
                          <a:spcPts val="0"/>
                        </a:spcBef>
                        <a:spcAft>
                          <a:spcPts val="0"/>
                        </a:spcAft>
                        <a:buClr>
                          <a:schemeClr val="dk1"/>
                        </a:buClr>
                        <a:buSzPts val="1400"/>
                        <a:buChar char="●"/>
                      </a:pPr>
                      <a:r>
                        <a:rPr i="0" lang="en-US" u="none" cap="none" strike="noStrike">
                          <a:solidFill>
                            <a:schemeClr val="dk1"/>
                          </a:solidFill>
                        </a:rPr>
                        <a:t>Data Consolidation</a:t>
                      </a:r>
                    </a:p>
                    <a:p>
                      <a:pPr indent="-317500" lvl="0" marL="457200" marR="0" rtl="0" algn="l">
                        <a:lnSpc>
                          <a:spcPct val="100000"/>
                        </a:lnSpc>
                        <a:spcBef>
                          <a:spcPts val="0"/>
                        </a:spcBef>
                        <a:spcAft>
                          <a:spcPts val="0"/>
                        </a:spcAft>
                        <a:buClr>
                          <a:schemeClr val="dk1"/>
                        </a:buClr>
                        <a:buSzPts val="1400"/>
                        <a:buChar char="●"/>
                      </a:pPr>
                      <a:r>
                        <a:rPr lang="en-US">
                          <a:solidFill>
                            <a:schemeClr val="dk1"/>
                          </a:solidFill>
                        </a:rPr>
                        <a:t>Science-y Part</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chemeClr val="dk1"/>
                        </a:buClr>
                        <a:buSzPts val="780"/>
                        <a:buFont typeface="Noto Sans Symbols"/>
                        <a:buNone/>
                      </a:pPr>
                      <a:r>
                        <a:rPr lang="en-US" u="none" cap="none" strike="noStrike">
                          <a:solidFill>
                            <a:schemeClr val="dk1"/>
                          </a:solidFill>
                        </a:rPr>
                        <a:t>Saurabh/Britney</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accent6"/>
                      </a:solidFill>
                      <a:prstDash val="solid"/>
                      <a:round/>
                      <a:headEnd len="med" w="med" type="none"/>
                      <a:tailEnd len="med" w="med" type="none"/>
                    </a:lnT>
                    <a:lnB cap="flat" cmpd="sng" w="9525">
                      <a:solidFill>
                        <a:schemeClr val="dk1"/>
                      </a:solidFill>
                      <a:prstDash val="solid"/>
                      <a:round/>
                      <a:headEnd len="med" w="med" type="none"/>
                      <a:tailEnd len="med" w="med" type="none"/>
                    </a:lnB>
                  </a:tcPr>
                </a:tc>
              </a:tr>
              <a:tr h="971250">
                <a:tc>
                  <a:txBody>
                    <a:bodyPr>
                      <a:noAutofit/>
                    </a:bodyPr>
                    <a:lstStyle/>
                    <a:p>
                      <a:pPr indent="-19050" lvl="0" marL="0" marR="0" rtl="0" algn="l">
                        <a:lnSpc>
                          <a:spcPct val="100000"/>
                        </a:lnSpc>
                        <a:spcBef>
                          <a:spcPts val="0"/>
                        </a:spcBef>
                        <a:spcAft>
                          <a:spcPts val="0"/>
                        </a:spcAft>
                        <a:buClr>
                          <a:schemeClr val="dk1"/>
                        </a:buClr>
                        <a:buSzPts val="300"/>
                        <a:buFont typeface="Verdana"/>
                        <a:buNone/>
                      </a:pPr>
                      <a:r>
                        <a:rPr lang="en-US" u="none" cap="none" strike="noStrike">
                          <a:solidFill>
                            <a:schemeClr val="dk1"/>
                          </a:solidFill>
                        </a:rPr>
                        <a:t>Modelling</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317500" lvl="0" marL="457200" marR="0" rtl="0" algn="l">
                        <a:lnSpc>
                          <a:spcPct val="100000"/>
                        </a:lnSpc>
                        <a:spcBef>
                          <a:spcPts val="0"/>
                        </a:spcBef>
                        <a:spcAft>
                          <a:spcPts val="0"/>
                        </a:spcAft>
                        <a:buClr>
                          <a:schemeClr val="dk1"/>
                        </a:buClr>
                        <a:buSzPts val="1400"/>
                        <a:buChar char="●"/>
                      </a:pPr>
                      <a:r>
                        <a:rPr lang="en-US">
                          <a:solidFill>
                            <a:schemeClr val="dk1"/>
                          </a:solidFill>
                        </a:rPr>
                        <a:t>Data Preparation</a:t>
                      </a:r>
                    </a:p>
                    <a:p>
                      <a:pPr indent="-317500" lvl="0" marL="457200" marR="0" rtl="0" algn="l">
                        <a:lnSpc>
                          <a:spcPct val="100000"/>
                        </a:lnSpc>
                        <a:spcBef>
                          <a:spcPts val="0"/>
                        </a:spcBef>
                        <a:spcAft>
                          <a:spcPts val="0"/>
                        </a:spcAft>
                        <a:buClr>
                          <a:schemeClr val="dk1"/>
                        </a:buClr>
                        <a:buSzPts val="1400"/>
                        <a:buChar char="●"/>
                      </a:pPr>
                      <a:r>
                        <a:rPr lang="en-US">
                          <a:solidFill>
                            <a:schemeClr val="dk1"/>
                          </a:solidFill>
                        </a:rPr>
                        <a:t>Feature Engineering</a:t>
                      </a:r>
                    </a:p>
                    <a:p>
                      <a:pPr indent="-317500" lvl="0" marL="457200" marR="0" rtl="0" algn="l">
                        <a:lnSpc>
                          <a:spcPct val="100000"/>
                        </a:lnSpc>
                        <a:spcBef>
                          <a:spcPts val="0"/>
                        </a:spcBef>
                        <a:spcAft>
                          <a:spcPts val="0"/>
                        </a:spcAft>
                        <a:buClr>
                          <a:schemeClr val="dk1"/>
                        </a:buClr>
                        <a:buSzPts val="1400"/>
                        <a:buChar char="●"/>
                      </a:pPr>
                      <a:r>
                        <a:rPr lang="en-US">
                          <a:solidFill>
                            <a:schemeClr val="dk1"/>
                          </a:solidFill>
                        </a:rPr>
                        <a:t>Regression Model</a:t>
                      </a:r>
                    </a:p>
                    <a:p>
                      <a:pPr indent="-317500" lvl="0" marL="457200" marR="0" rtl="0" algn="l">
                        <a:lnSpc>
                          <a:spcPct val="100000"/>
                        </a:lnSpc>
                        <a:spcBef>
                          <a:spcPts val="0"/>
                        </a:spcBef>
                        <a:spcAft>
                          <a:spcPts val="0"/>
                        </a:spcAft>
                        <a:buClr>
                          <a:schemeClr val="dk1"/>
                        </a:buClr>
                        <a:buSzPts val="1400"/>
                        <a:buChar char="●"/>
                      </a:pPr>
                      <a:r>
                        <a:rPr lang="en-US">
                          <a:solidFill>
                            <a:schemeClr val="dk1"/>
                          </a:solidFill>
                        </a:rPr>
                        <a:t>Visualization</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chemeClr val="dk1"/>
                        </a:buClr>
                        <a:buSzPts val="780"/>
                        <a:buFont typeface="Noto Sans Symbols"/>
                        <a:buNone/>
                      </a:pPr>
                      <a:r>
                        <a:rPr lang="en-US" u="none" cap="none" strike="noStrike">
                          <a:solidFill>
                            <a:schemeClr val="dk1"/>
                          </a:solidFill>
                        </a:rPr>
                        <a:t>Ishan/Ashish</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r>
              <a:tr h="936825">
                <a:tc>
                  <a:txBody>
                    <a:bodyPr>
                      <a:noAutofit/>
                    </a:bodyPr>
                    <a:lstStyle/>
                    <a:p>
                      <a:pPr indent="-19050" lvl="0" marL="0" marR="0" rtl="0" algn="l">
                        <a:lnSpc>
                          <a:spcPct val="100000"/>
                        </a:lnSpc>
                        <a:spcBef>
                          <a:spcPts val="0"/>
                        </a:spcBef>
                        <a:spcAft>
                          <a:spcPts val="0"/>
                        </a:spcAft>
                        <a:buClr>
                          <a:schemeClr val="dk1"/>
                        </a:buClr>
                        <a:buSzPts val="300"/>
                        <a:buFont typeface="Verdana"/>
                        <a:buNone/>
                      </a:pPr>
                      <a:r>
                        <a:rPr lang="en-US">
                          <a:solidFill>
                            <a:schemeClr val="dk1"/>
                          </a:solidFill>
                        </a:rPr>
                        <a:t>Impact</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317500" lvl="0" marL="457200" marR="0" rtl="0" algn="l">
                        <a:lnSpc>
                          <a:spcPct val="100000"/>
                        </a:lnSpc>
                        <a:spcBef>
                          <a:spcPts val="300"/>
                        </a:spcBef>
                        <a:spcAft>
                          <a:spcPts val="0"/>
                        </a:spcAft>
                        <a:buClr>
                          <a:schemeClr val="dk1"/>
                        </a:buClr>
                        <a:buSzPts val="1400"/>
                        <a:buChar char="●"/>
                      </a:pPr>
                      <a:r>
                        <a:rPr lang="en-US">
                          <a:solidFill>
                            <a:schemeClr val="dk1"/>
                          </a:solidFill>
                        </a:rPr>
                        <a:t>Electricity Cost Simulation</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c>
                  <a:txBody>
                    <a:bodyPr>
                      <a:noAutofit/>
                    </a:bodyPr>
                    <a:lstStyle/>
                    <a:p>
                      <a:pPr indent="-49530" lvl="0" marL="0" marR="0" rtl="0" algn="l">
                        <a:lnSpc>
                          <a:spcPct val="100000"/>
                        </a:lnSpc>
                        <a:spcBef>
                          <a:spcPts val="0"/>
                        </a:spcBef>
                        <a:spcAft>
                          <a:spcPts val="0"/>
                        </a:spcAft>
                        <a:buClr>
                          <a:schemeClr val="dk1"/>
                        </a:buClr>
                        <a:buSzPts val="780"/>
                        <a:buFont typeface="Noto Sans Symbols"/>
                        <a:buNone/>
                      </a:pPr>
                      <a:r>
                        <a:rPr lang="en-US">
                          <a:solidFill>
                            <a:schemeClr val="dk1"/>
                          </a:solidFill>
                        </a:rPr>
                        <a:t>Jamie</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dk1"/>
                      </a:solidFill>
                      <a:prstDash val="solid"/>
                      <a:round/>
                      <a:headEnd len="med" w="med" type="none"/>
                      <a:tailEnd len="med" w="med" type="none"/>
                    </a:lnB>
                  </a:tcPr>
                </a:tc>
              </a:tr>
              <a:tr h="936825">
                <a:tc>
                  <a:txBody>
                    <a:bodyPr>
                      <a:noAutofit/>
                    </a:bodyPr>
                    <a:lstStyle/>
                    <a:p>
                      <a:pPr indent="0" lvl="0" marL="0" marR="0" rtl="0" algn="l">
                        <a:lnSpc>
                          <a:spcPct val="100000"/>
                        </a:lnSpc>
                        <a:spcBef>
                          <a:spcPts val="0"/>
                        </a:spcBef>
                        <a:spcAft>
                          <a:spcPts val="0"/>
                        </a:spcAft>
                        <a:buNone/>
                      </a:pPr>
                      <a:r>
                        <a:rPr lang="en-US">
                          <a:solidFill>
                            <a:schemeClr val="dk1"/>
                          </a:solidFill>
                        </a:rPr>
                        <a:t>Wrap up</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317500" lvl="0" marL="457200" marR="0" rtl="0" algn="l">
                        <a:lnSpc>
                          <a:spcPct val="100000"/>
                        </a:lnSpc>
                        <a:spcBef>
                          <a:spcPts val="300"/>
                        </a:spcBef>
                        <a:spcAft>
                          <a:spcPts val="0"/>
                        </a:spcAft>
                        <a:buClr>
                          <a:schemeClr val="dk1"/>
                        </a:buClr>
                        <a:buSzPts val="1400"/>
                        <a:buChar char="●"/>
                      </a:pPr>
                      <a:r>
                        <a:rPr lang="en-US">
                          <a:solidFill>
                            <a:schemeClr val="dk1"/>
                          </a:solidFill>
                        </a:rPr>
                        <a:t>Conclusion</a:t>
                      </a:r>
                    </a:p>
                    <a:p>
                      <a:pPr indent="-317500" lvl="0" marL="457200" marR="0" rtl="0" algn="l">
                        <a:lnSpc>
                          <a:spcPct val="100000"/>
                        </a:lnSpc>
                        <a:spcBef>
                          <a:spcPts val="0"/>
                        </a:spcBef>
                        <a:spcAft>
                          <a:spcPts val="0"/>
                        </a:spcAft>
                        <a:buClr>
                          <a:schemeClr val="dk1"/>
                        </a:buClr>
                        <a:buSzPts val="1400"/>
                        <a:buChar char="●"/>
                      </a:pPr>
                      <a:r>
                        <a:rPr lang="en-US">
                          <a:solidFill>
                            <a:schemeClr val="dk1"/>
                          </a:solidFill>
                        </a:rPr>
                        <a:t>Next Steps</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accent6"/>
                      </a:solidFill>
                      <a:prstDash val="solid"/>
                      <a:round/>
                      <a:headEnd len="med" w="med" type="none"/>
                      <a:tailEnd len="med" w="med" type="none"/>
                    </a:lnB>
                  </a:tcPr>
                </a:tc>
                <a:tc>
                  <a:txBody>
                    <a:bodyPr>
                      <a:noAutofit/>
                    </a:bodyPr>
                    <a:lstStyle/>
                    <a:p>
                      <a:pPr indent="0" lvl="0" marL="0" marR="0" rtl="0" algn="l">
                        <a:lnSpc>
                          <a:spcPct val="100000"/>
                        </a:lnSpc>
                        <a:spcBef>
                          <a:spcPts val="0"/>
                        </a:spcBef>
                        <a:spcAft>
                          <a:spcPts val="0"/>
                        </a:spcAft>
                        <a:buNone/>
                      </a:pPr>
                      <a:r>
                        <a:rPr lang="en-US">
                          <a:solidFill>
                            <a:schemeClr val="dk1"/>
                          </a:solidFill>
                        </a:rPr>
                        <a:t>Jamie/Britney</a:t>
                      </a:r>
                    </a:p>
                  </a:txBody>
                  <a:tcPr marT="91450" marB="91450" marR="91450" marL="91450" anchor="ctr">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chemeClr val="dk1"/>
                      </a:solidFill>
                      <a:prstDash val="solid"/>
                      <a:round/>
                      <a:headEnd len="med" w="med" type="none"/>
                      <a:tailEnd len="med" w="med" type="none"/>
                    </a:lnT>
                    <a:lnB cap="flat" cmpd="sng" w="9525">
                      <a:solidFill>
                        <a:schemeClr val="accent6"/>
                      </a:solidFill>
                      <a:prstDash val="solid"/>
                      <a:round/>
                      <a:headEnd len="med" w="med" type="none"/>
                      <a:tailEnd len="med" w="med" type="none"/>
                    </a:lnB>
                  </a:tcPr>
                </a:tc>
              </a:tr>
            </a:tbl>
          </a:graphicData>
        </a:graphic>
      </p:graphicFrame>
    </p:spTree>
  </p:cSld>
  <p:clrMapOvr>
    <a:masterClrMapping/>
  </p:clrMapOvr>
  <p:transition>
    <p:fade thruBlk="1"/>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Shape 510"/>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pic>
        <p:nvPicPr>
          <p:cNvPr id="511" name="Shape 511"/>
          <p:cNvPicPr preferRelativeResize="0"/>
          <p:nvPr/>
        </p:nvPicPr>
        <p:blipFill>
          <a:blip r:embed="rId3">
            <a:alphaModFix/>
          </a:blip>
          <a:stretch>
            <a:fillRect/>
          </a:stretch>
        </p:blipFill>
        <p:spPr>
          <a:xfrm>
            <a:off x="6335825" y="156650"/>
            <a:ext cx="5856175" cy="6544700"/>
          </a:xfrm>
          <a:prstGeom prst="rect">
            <a:avLst/>
          </a:prstGeom>
          <a:noFill/>
          <a:ln>
            <a:noFill/>
          </a:ln>
        </p:spPr>
      </p:pic>
      <p:graphicFrame>
        <p:nvGraphicFramePr>
          <p:cNvPr id="512" name="Shape 512"/>
          <p:cNvGraphicFramePr/>
          <p:nvPr/>
        </p:nvGraphicFramePr>
        <p:xfrm>
          <a:off x="0" y="2387032"/>
          <a:ext cx="3000000" cy="3000000"/>
        </p:xfrm>
        <a:graphic>
          <a:graphicData uri="http://schemas.openxmlformats.org/drawingml/2006/table">
            <a:tbl>
              <a:tblPr>
                <a:noFill/>
                <a:tableStyleId>{38953D4A-CD28-4BEB-8AF5-17A92F526D73}</a:tableStyleId>
              </a:tblPr>
              <a:tblGrid>
                <a:gridCol w="3161275"/>
                <a:gridCol w="1430475"/>
                <a:gridCol w="623250"/>
                <a:gridCol w="1290125"/>
              </a:tblGrid>
              <a:tr h="341600">
                <a:tc>
                  <a:txBody>
                    <a:bodyPr>
                      <a:noAutofit/>
                    </a:bodyPr>
                    <a:lstStyle/>
                    <a:p>
                      <a:pPr indent="0" lvl="0" marL="0" rtl="0">
                        <a:spcBef>
                          <a:spcPts val="0"/>
                        </a:spcBef>
                        <a:buNone/>
                      </a:pPr>
                      <a:r>
                        <a:rPr lang="en-US"/>
                        <a:t>Electricity Prices and Constraints</a:t>
                      </a:r>
                    </a:p>
                  </a:txBody>
                  <a:tcPr marT="91425" marB="91425" marR="91425" marL="91425"/>
                </a:tc>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spcBef>
                          <a:spcPts val="0"/>
                        </a:spcBef>
                        <a:buNone/>
                      </a:pPr>
                      <a:r>
                        <a:t/>
                      </a:r>
                      <a:endParaRPr/>
                    </a:p>
                  </a:txBody>
                  <a:tcPr marT="91425" marB="91425" marR="91425" marL="91425"/>
                </a:tc>
              </a:tr>
              <a:tr h="341600">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spcBef>
                          <a:spcPts val="0"/>
                        </a:spcBef>
                        <a:buNone/>
                      </a:pPr>
                      <a:r>
                        <a:t/>
                      </a:r>
                      <a:endParaRPr/>
                    </a:p>
                  </a:txBody>
                  <a:tcPr marT="91425" marB="91425" marR="91425" marL="91425"/>
                </a:tc>
              </a:tr>
              <a:tr h="371175">
                <a:tc>
                  <a:txBody>
                    <a:bodyPr>
                      <a:noAutofit/>
                    </a:bodyPr>
                    <a:lstStyle/>
                    <a:p>
                      <a:pPr indent="0" lvl="0" marL="0" rtl="0">
                        <a:spcBef>
                          <a:spcPts val="0"/>
                        </a:spcBef>
                        <a:buNone/>
                      </a:pPr>
                      <a:r>
                        <a:rPr lang="en-US"/>
                        <a:t>Price to Sell Domestic Solar Into Grid</a:t>
                      </a:r>
                    </a:p>
                  </a:txBody>
                  <a:tcPr marT="91425" marB="91425" marR="91425" marL="91425"/>
                </a:tc>
                <a:tc>
                  <a:txBody>
                    <a:bodyPr>
                      <a:noAutofit/>
                    </a:bodyPr>
                    <a:lstStyle/>
                    <a:p>
                      <a:pPr indent="0" lvl="0" marL="0" rtl="0">
                        <a:spcBef>
                          <a:spcPts val="0"/>
                        </a:spcBef>
                        <a:buNone/>
                      </a:pPr>
                      <a:r>
                        <a:rPr lang="en-US"/>
                        <a:t>EIA data</a:t>
                      </a:r>
                    </a:p>
                  </a:txBody>
                  <a:tcPr marT="91425" marB="91425" marR="91425" marL="91425"/>
                </a:tc>
                <a:tc>
                  <a:txBody>
                    <a:bodyPr>
                      <a:noAutofit/>
                    </a:bodyPr>
                    <a:lstStyle/>
                    <a:p>
                      <a:pPr indent="0" lvl="0" marL="0" rtl="0" algn="r">
                        <a:lnSpc>
                          <a:spcPct val="115000"/>
                        </a:lnSpc>
                        <a:spcBef>
                          <a:spcPts val="0"/>
                        </a:spcBef>
                        <a:buNone/>
                      </a:pPr>
                      <a:r>
                        <a:rPr lang="en-US"/>
                        <a:t>150</a:t>
                      </a:r>
                    </a:p>
                  </a:txBody>
                  <a:tcPr marT="91425" marB="91425" marR="91425" marL="91425"/>
                </a:tc>
                <a:tc>
                  <a:txBody>
                    <a:bodyPr>
                      <a:noAutofit/>
                    </a:bodyPr>
                    <a:lstStyle/>
                    <a:p>
                      <a:pPr indent="0" lvl="0" marL="0" rtl="0">
                        <a:spcBef>
                          <a:spcPts val="0"/>
                        </a:spcBef>
                        <a:buNone/>
                      </a:pPr>
                      <a:r>
                        <a:rPr lang="en-US"/>
                        <a:t>$/Mwh</a:t>
                      </a:r>
                    </a:p>
                  </a:txBody>
                  <a:tcPr marT="91425" marB="91425" marR="91425" marL="91425"/>
                </a:tc>
              </a:tr>
              <a:tr h="371175">
                <a:tc>
                  <a:txBody>
                    <a:bodyPr>
                      <a:noAutofit/>
                    </a:bodyPr>
                    <a:lstStyle/>
                    <a:p>
                      <a:pPr indent="0" lvl="0" marL="0" rtl="0">
                        <a:spcBef>
                          <a:spcPts val="0"/>
                        </a:spcBef>
                        <a:buNone/>
                      </a:pPr>
                      <a:r>
                        <a:rPr lang="en-US"/>
                        <a:t>Fixed Electricity Price from Grid</a:t>
                      </a:r>
                    </a:p>
                  </a:txBody>
                  <a:tcPr marT="91425" marB="91425" marR="91425" marL="91425"/>
                </a:tc>
                <a:tc>
                  <a:txBody>
                    <a:bodyPr>
                      <a:noAutofit/>
                    </a:bodyPr>
                    <a:lstStyle/>
                    <a:p>
                      <a:pPr indent="0" lvl="0" marL="0" rtl="0">
                        <a:spcBef>
                          <a:spcPts val="0"/>
                        </a:spcBef>
                        <a:buNone/>
                      </a:pPr>
                      <a:r>
                        <a:rPr lang="en-US"/>
                        <a:t>average of US</a:t>
                      </a:r>
                    </a:p>
                  </a:txBody>
                  <a:tcPr marT="91425" marB="91425" marR="91425" marL="91425"/>
                </a:tc>
                <a:tc>
                  <a:txBody>
                    <a:bodyPr>
                      <a:noAutofit/>
                    </a:bodyPr>
                    <a:lstStyle/>
                    <a:p>
                      <a:pPr indent="0" lvl="0" marL="0" rtl="0" algn="r">
                        <a:lnSpc>
                          <a:spcPct val="115000"/>
                        </a:lnSpc>
                        <a:spcBef>
                          <a:spcPts val="0"/>
                        </a:spcBef>
                        <a:buNone/>
                      </a:pPr>
                      <a:r>
                        <a:rPr lang="en-US"/>
                        <a:t>120</a:t>
                      </a:r>
                    </a:p>
                  </a:txBody>
                  <a:tcPr marT="91425" marB="91425" marR="91425" marL="91425"/>
                </a:tc>
                <a:tc>
                  <a:txBody>
                    <a:bodyPr>
                      <a:noAutofit/>
                    </a:bodyPr>
                    <a:lstStyle/>
                    <a:p>
                      <a:pPr indent="0" lvl="0" marL="0" rtl="0">
                        <a:spcBef>
                          <a:spcPts val="0"/>
                        </a:spcBef>
                        <a:buNone/>
                      </a:pPr>
                      <a:r>
                        <a:rPr lang="en-US"/>
                        <a:t>$/MWh</a:t>
                      </a:r>
                    </a:p>
                  </a:txBody>
                  <a:tcPr marT="91425" marB="91425" marR="91425" marL="91425"/>
                </a:tc>
              </a:tr>
              <a:tr h="371175">
                <a:tc>
                  <a:txBody>
                    <a:bodyPr>
                      <a:noAutofit/>
                    </a:bodyPr>
                    <a:lstStyle/>
                    <a:p>
                      <a:pPr indent="0" lvl="0" marL="0" rtl="0">
                        <a:spcBef>
                          <a:spcPts val="0"/>
                        </a:spcBef>
                        <a:buNone/>
                      </a:pPr>
                      <a:r>
                        <a:rPr lang="en-US"/>
                        <a:t>Maximum Feed Rate into Grid</a:t>
                      </a:r>
                    </a:p>
                  </a:txBody>
                  <a:tcPr marT="91425" marB="91425" marR="91425" marL="91425"/>
                </a:tc>
                <a:tc>
                  <a:txBody>
                    <a:bodyPr>
                      <a:noAutofit/>
                    </a:bodyPr>
                    <a:lstStyle/>
                    <a:p>
                      <a:pPr indent="0" lvl="0" marL="0" rtl="0">
                        <a:spcBef>
                          <a:spcPts val="0"/>
                        </a:spcBef>
                        <a:buNone/>
                      </a:pPr>
                      <a:r>
                        <a:t/>
                      </a:r>
                      <a:endParaRPr/>
                    </a:p>
                  </a:txBody>
                  <a:tcPr marT="91425" marB="91425" marR="91425" marL="91425"/>
                </a:tc>
                <a:tc>
                  <a:txBody>
                    <a:bodyPr>
                      <a:noAutofit/>
                    </a:bodyPr>
                    <a:lstStyle/>
                    <a:p>
                      <a:pPr indent="0" lvl="0" marL="0" rtl="0" algn="r">
                        <a:lnSpc>
                          <a:spcPct val="115000"/>
                        </a:lnSpc>
                        <a:spcBef>
                          <a:spcPts val="0"/>
                        </a:spcBef>
                        <a:buNone/>
                      </a:pPr>
                      <a:r>
                        <a:rPr lang="en-US"/>
                        <a:t>1</a:t>
                      </a:r>
                    </a:p>
                  </a:txBody>
                  <a:tcPr marT="91425" marB="91425" marR="91425" marL="91425"/>
                </a:tc>
                <a:tc>
                  <a:txBody>
                    <a:bodyPr>
                      <a:noAutofit/>
                    </a:bodyPr>
                    <a:lstStyle/>
                    <a:p>
                      <a:pPr indent="0" lvl="0" marL="0" rtl="0">
                        <a:spcBef>
                          <a:spcPts val="0"/>
                        </a:spcBef>
                        <a:buNone/>
                      </a:pPr>
                      <a:r>
                        <a:rPr lang="en-US"/>
                        <a:t>kW/hr</a:t>
                      </a:r>
                    </a:p>
                  </a:txBody>
                  <a:tcPr marT="91425" marB="91425" marR="91425" marL="91425"/>
                </a:tc>
              </a:tr>
            </a:tbl>
          </a:graphicData>
        </a:graphic>
      </p:graphicFrame>
    </p:spTree>
  </p:cSld>
  <p:clrMapOvr>
    <a:masterClrMapping/>
  </p:clrMapOvr>
  <p:transition>
    <p:fade thruBlk="1"/>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6" name="Shape 516"/>
        <p:cNvGrpSpPr/>
        <p:nvPr/>
      </p:nvGrpSpPr>
      <p:grpSpPr>
        <a:xfrm>
          <a:off x="0" y="0"/>
          <a:ext cx="0" cy="0"/>
          <a:chOff x="0" y="0"/>
          <a:chExt cx="0" cy="0"/>
        </a:xfrm>
      </p:grpSpPr>
      <p:sp>
        <p:nvSpPr>
          <p:cNvPr id="517" name="Shape 517"/>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sp>
        <p:nvSpPr>
          <p:cNvPr id="518" name="Shape 518"/>
          <p:cNvSpPr txBox="1"/>
          <p:nvPr/>
        </p:nvSpPr>
        <p:spPr>
          <a:xfrm>
            <a:off x="1517750" y="1398300"/>
            <a:ext cx="9471900" cy="3135300"/>
          </a:xfrm>
          <a:prstGeom prst="rect">
            <a:avLst/>
          </a:prstGeom>
          <a:noFill/>
          <a:ln>
            <a:noFill/>
          </a:ln>
        </p:spPr>
        <p:txBody>
          <a:bodyPr anchorCtr="0" anchor="t" bIns="91425" lIns="91425" rIns="91425" wrap="square" tIns="91425">
            <a:noAutofit/>
          </a:bodyPr>
          <a:lstStyle/>
          <a:p>
            <a:pPr indent="0" lvl="0" marL="0">
              <a:spcBef>
                <a:spcPts val="0"/>
              </a:spcBef>
              <a:buNone/>
            </a:pPr>
            <a:r>
              <a:t/>
            </a:r>
            <a:endParaRPr/>
          </a:p>
        </p:txBody>
      </p:sp>
      <p:pic>
        <p:nvPicPr>
          <p:cNvPr id="519" name="Shape 519"/>
          <p:cNvPicPr preferRelativeResize="0"/>
          <p:nvPr/>
        </p:nvPicPr>
        <p:blipFill>
          <a:blip r:embed="rId3">
            <a:alphaModFix/>
          </a:blip>
          <a:stretch>
            <a:fillRect/>
          </a:stretch>
        </p:blipFill>
        <p:spPr>
          <a:xfrm>
            <a:off x="236725" y="2318800"/>
            <a:ext cx="11811424" cy="3192275"/>
          </a:xfrm>
          <a:prstGeom prst="rect">
            <a:avLst/>
          </a:prstGeom>
          <a:noFill/>
          <a:ln>
            <a:noFill/>
          </a:ln>
        </p:spPr>
      </p:pic>
    </p:spTree>
  </p:cSld>
  <p:clrMapOvr>
    <a:masterClrMapping/>
  </p:clrMapOvr>
  <p:transition>
    <p:fade thruBlk="1"/>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3" name="Shape 523"/>
        <p:cNvGrpSpPr/>
        <p:nvPr/>
      </p:nvGrpSpPr>
      <p:grpSpPr>
        <a:xfrm>
          <a:off x="0" y="0"/>
          <a:ext cx="0" cy="0"/>
          <a:chOff x="0" y="0"/>
          <a:chExt cx="0" cy="0"/>
        </a:xfrm>
      </p:grpSpPr>
      <p:sp>
        <p:nvSpPr>
          <p:cNvPr id="524" name="Shape 524"/>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sp>
        <p:nvSpPr>
          <p:cNvPr id="525" name="Shape 525"/>
          <p:cNvSpPr txBox="1"/>
          <p:nvPr/>
        </p:nvSpPr>
        <p:spPr>
          <a:xfrm>
            <a:off x="1517750" y="1398300"/>
            <a:ext cx="9471900" cy="3135300"/>
          </a:xfrm>
          <a:prstGeom prst="rect">
            <a:avLst/>
          </a:prstGeom>
          <a:noFill/>
          <a:ln>
            <a:noFill/>
          </a:ln>
        </p:spPr>
        <p:txBody>
          <a:bodyPr anchorCtr="0" anchor="t" bIns="91425" lIns="91425" rIns="91425" wrap="square" tIns="91425">
            <a:noAutofit/>
          </a:bodyPr>
          <a:lstStyle/>
          <a:p>
            <a:pPr indent="0" lvl="0" marL="0" rtl="0">
              <a:spcBef>
                <a:spcPts val="0"/>
              </a:spcBef>
              <a:buNone/>
            </a:pPr>
            <a:r>
              <a:t/>
            </a:r>
            <a:endParaRPr/>
          </a:p>
        </p:txBody>
      </p:sp>
      <p:pic>
        <p:nvPicPr>
          <p:cNvPr id="526" name="Shape 526"/>
          <p:cNvPicPr preferRelativeResize="0"/>
          <p:nvPr/>
        </p:nvPicPr>
        <p:blipFill>
          <a:blip r:embed="rId3">
            <a:alphaModFix/>
          </a:blip>
          <a:stretch>
            <a:fillRect/>
          </a:stretch>
        </p:blipFill>
        <p:spPr>
          <a:xfrm>
            <a:off x="166475" y="2129075"/>
            <a:ext cx="11222602" cy="3290650"/>
          </a:xfrm>
          <a:prstGeom prst="rect">
            <a:avLst/>
          </a:prstGeom>
          <a:noFill/>
          <a:ln>
            <a:noFill/>
          </a:ln>
        </p:spPr>
      </p:pic>
    </p:spTree>
  </p:cSld>
  <p:clrMapOvr>
    <a:masterClrMapping/>
  </p:clrMapOvr>
  <p:transition>
    <p:fade thruBlk="1"/>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0" name="Shape 530"/>
        <p:cNvGrpSpPr/>
        <p:nvPr/>
      </p:nvGrpSpPr>
      <p:grpSpPr>
        <a:xfrm>
          <a:off x="0" y="0"/>
          <a:ext cx="0" cy="0"/>
          <a:chOff x="0" y="0"/>
          <a:chExt cx="0" cy="0"/>
        </a:xfrm>
      </p:grpSpPr>
      <p:sp>
        <p:nvSpPr>
          <p:cNvPr id="531" name="Shape 531"/>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sp>
        <p:nvSpPr>
          <p:cNvPr id="532" name="Shape 532"/>
          <p:cNvSpPr txBox="1"/>
          <p:nvPr/>
        </p:nvSpPr>
        <p:spPr>
          <a:xfrm>
            <a:off x="4072350" y="1848000"/>
            <a:ext cx="4047300" cy="892500"/>
          </a:xfrm>
          <a:prstGeom prst="rect">
            <a:avLst/>
          </a:prstGeom>
          <a:noFill/>
          <a:ln>
            <a:noFill/>
          </a:ln>
        </p:spPr>
        <p:txBody>
          <a:bodyPr anchorCtr="0" anchor="t" bIns="91425" lIns="91425" rIns="91425" wrap="square" tIns="91425">
            <a:noAutofit/>
          </a:bodyPr>
          <a:lstStyle/>
          <a:p>
            <a:pPr indent="0" lvl="0" marL="0" algn="ctr">
              <a:spcBef>
                <a:spcPts val="0"/>
              </a:spcBef>
              <a:buNone/>
            </a:pPr>
            <a:r>
              <a:rPr lang="en-US"/>
              <a:t>If RRP &gt; Price to Sell to Grid</a:t>
            </a:r>
          </a:p>
          <a:p>
            <a:pPr indent="0" lvl="0" marL="0" algn="ctr">
              <a:spcBef>
                <a:spcPts val="0"/>
              </a:spcBef>
              <a:buNone/>
            </a:pPr>
            <a:r>
              <a:rPr lang="en-US"/>
              <a:t>Then Market Price = Price to Sell to Grid</a:t>
            </a:r>
          </a:p>
          <a:p>
            <a:pPr indent="0" lvl="0" marL="0" algn="ctr">
              <a:spcBef>
                <a:spcPts val="0"/>
              </a:spcBef>
              <a:buNone/>
            </a:pPr>
            <a:r>
              <a:rPr lang="en-US"/>
              <a:t>Else Market Price = RRP</a:t>
            </a:r>
          </a:p>
        </p:txBody>
      </p:sp>
      <p:pic>
        <p:nvPicPr>
          <p:cNvPr id="533" name="Shape 533"/>
          <p:cNvPicPr preferRelativeResize="0"/>
          <p:nvPr/>
        </p:nvPicPr>
        <p:blipFill>
          <a:blip r:embed="rId3">
            <a:alphaModFix/>
          </a:blip>
          <a:stretch>
            <a:fillRect/>
          </a:stretch>
        </p:blipFill>
        <p:spPr>
          <a:xfrm>
            <a:off x="2299098" y="1018850"/>
            <a:ext cx="7593804" cy="423800"/>
          </a:xfrm>
          <a:prstGeom prst="rect">
            <a:avLst/>
          </a:prstGeom>
          <a:noFill/>
          <a:ln>
            <a:noFill/>
          </a:ln>
        </p:spPr>
      </p:pic>
      <p:pic>
        <p:nvPicPr>
          <p:cNvPr id="534" name="Shape 534"/>
          <p:cNvPicPr preferRelativeResize="0"/>
          <p:nvPr/>
        </p:nvPicPr>
        <p:blipFill>
          <a:blip r:embed="rId4">
            <a:alphaModFix/>
          </a:blip>
          <a:stretch>
            <a:fillRect/>
          </a:stretch>
        </p:blipFill>
        <p:spPr>
          <a:xfrm>
            <a:off x="354898" y="3043925"/>
            <a:ext cx="11482204" cy="3135300"/>
          </a:xfrm>
          <a:prstGeom prst="rect">
            <a:avLst/>
          </a:prstGeom>
          <a:noFill/>
          <a:ln>
            <a:noFill/>
          </a:ln>
        </p:spPr>
      </p:pic>
    </p:spTree>
  </p:cSld>
  <p:clrMapOvr>
    <a:masterClrMapping/>
  </p:clrMapOvr>
  <p:transition>
    <p:fade thruBlk="1"/>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8" name="Shape 538"/>
        <p:cNvGrpSpPr/>
        <p:nvPr/>
      </p:nvGrpSpPr>
      <p:grpSpPr>
        <a:xfrm>
          <a:off x="0" y="0"/>
          <a:ext cx="0" cy="0"/>
          <a:chOff x="0" y="0"/>
          <a:chExt cx="0" cy="0"/>
        </a:xfrm>
      </p:grpSpPr>
      <p:sp>
        <p:nvSpPr>
          <p:cNvPr id="539" name="Shape 539"/>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pic>
        <p:nvPicPr>
          <p:cNvPr id="540" name="Shape 540"/>
          <p:cNvPicPr preferRelativeResize="0"/>
          <p:nvPr/>
        </p:nvPicPr>
        <p:blipFill>
          <a:blip r:embed="rId3">
            <a:alphaModFix/>
          </a:blip>
          <a:stretch>
            <a:fillRect/>
          </a:stretch>
        </p:blipFill>
        <p:spPr>
          <a:xfrm>
            <a:off x="201550" y="2575547"/>
            <a:ext cx="11788900" cy="3207350"/>
          </a:xfrm>
          <a:prstGeom prst="rect">
            <a:avLst/>
          </a:prstGeom>
          <a:noFill/>
          <a:ln>
            <a:noFill/>
          </a:ln>
        </p:spPr>
      </p:pic>
    </p:spTree>
  </p:cSld>
  <p:clrMapOvr>
    <a:masterClrMapping/>
  </p:clrMapOvr>
  <p:transition>
    <p:fade thruBlk="1"/>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4" name="Shape 544"/>
        <p:cNvGrpSpPr/>
        <p:nvPr/>
      </p:nvGrpSpPr>
      <p:grpSpPr>
        <a:xfrm>
          <a:off x="0" y="0"/>
          <a:ext cx="0" cy="0"/>
          <a:chOff x="0" y="0"/>
          <a:chExt cx="0" cy="0"/>
        </a:xfrm>
      </p:grpSpPr>
      <p:sp>
        <p:nvSpPr>
          <p:cNvPr id="545" name="Shape 545"/>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a:t>
            </a:r>
            <a:br>
              <a:rPr b="0" i="0" lang="en-US" sz="2000" u="none" cap="none" strike="noStrike">
                <a:solidFill>
                  <a:schemeClr val="dk1"/>
                </a:solidFill>
                <a:latin typeface="Verdana"/>
                <a:ea typeface="Verdana"/>
                <a:cs typeface="Verdana"/>
                <a:sym typeface="Verdana"/>
              </a:rPr>
            </a:br>
          </a:p>
        </p:txBody>
      </p:sp>
      <p:pic>
        <p:nvPicPr>
          <p:cNvPr id="546" name="Shape 546"/>
          <p:cNvPicPr preferRelativeResize="0"/>
          <p:nvPr/>
        </p:nvPicPr>
        <p:blipFill>
          <a:blip r:embed="rId3">
            <a:alphaModFix/>
          </a:blip>
          <a:stretch>
            <a:fillRect/>
          </a:stretch>
        </p:blipFill>
        <p:spPr>
          <a:xfrm>
            <a:off x="210150" y="3018247"/>
            <a:ext cx="11771699" cy="3207350"/>
          </a:xfrm>
          <a:prstGeom prst="rect">
            <a:avLst/>
          </a:prstGeom>
          <a:noFill/>
          <a:ln>
            <a:noFill/>
          </a:ln>
        </p:spPr>
      </p:pic>
      <p:sp>
        <p:nvSpPr>
          <p:cNvPr id="547" name="Shape 547"/>
          <p:cNvSpPr txBox="1"/>
          <p:nvPr/>
        </p:nvSpPr>
        <p:spPr>
          <a:xfrm>
            <a:off x="2835675" y="1222625"/>
            <a:ext cx="5821200" cy="8925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lang="en-US"/>
              <a:t>If RRP &gt; Price to Sell to Grid</a:t>
            </a:r>
          </a:p>
          <a:p>
            <a:pPr indent="0" lvl="0" marL="0" rtl="0" algn="ctr">
              <a:spcBef>
                <a:spcPts val="0"/>
              </a:spcBef>
              <a:buNone/>
            </a:pPr>
            <a:r>
              <a:rPr lang="en-US"/>
              <a:t>Then Price = -RRP * Price to Grid* Feed Rate (sell the difference)</a:t>
            </a:r>
          </a:p>
          <a:p>
            <a:pPr indent="0" lvl="0" marL="0" rtl="0" algn="ctr">
              <a:spcBef>
                <a:spcPts val="0"/>
              </a:spcBef>
              <a:buNone/>
            </a:pPr>
            <a:r>
              <a:rPr lang="en-US"/>
              <a:t>Else Renewable Market RRP</a:t>
            </a:r>
          </a:p>
        </p:txBody>
      </p:sp>
    </p:spTree>
  </p:cSld>
  <p:clrMapOvr>
    <a:masterClrMapping/>
  </p:clrMapOvr>
  <p:transition>
    <p:fade thruBlk="1"/>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1" name="Shape 551"/>
        <p:cNvGrpSpPr/>
        <p:nvPr/>
      </p:nvGrpSpPr>
      <p:grpSpPr>
        <a:xfrm>
          <a:off x="0" y="0"/>
          <a:ext cx="0" cy="0"/>
          <a:chOff x="0" y="0"/>
          <a:chExt cx="0" cy="0"/>
        </a:xfrm>
      </p:grpSpPr>
      <p:sp>
        <p:nvSpPr>
          <p:cNvPr id="552" name="Shape 552"/>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lang="en-US"/>
              <a:t>Simulated Use Case Result	</a:t>
            </a:r>
            <a:br>
              <a:rPr b="0" i="0" lang="en-US" sz="2000" u="none" cap="none" strike="noStrike">
                <a:solidFill>
                  <a:schemeClr val="dk1"/>
                </a:solidFill>
                <a:latin typeface="Verdana"/>
                <a:ea typeface="Verdana"/>
                <a:cs typeface="Verdana"/>
                <a:sym typeface="Verdana"/>
              </a:rPr>
            </a:br>
          </a:p>
        </p:txBody>
      </p:sp>
      <p:sp>
        <p:nvSpPr>
          <p:cNvPr id="553" name="Shape 553"/>
          <p:cNvSpPr txBox="1"/>
          <p:nvPr>
            <p:ph idx="2" type="body"/>
          </p:nvPr>
        </p:nvSpPr>
        <p:spPr>
          <a:xfrm>
            <a:off x="469900" y="2783550"/>
            <a:ext cx="11252100" cy="1290900"/>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1" lang="en-US"/>
              <a:t>Average U.S. Electricity Bill:</a:t>
            </a:r>
            <a:r>
              <a:rPr lang="en-US"/>
              <a:t>									$110.21</a:t>
            </a:r>
          </a:p>
          <a:p>
            <a:pPr indent="-76200" lvl="0" marL="0" marR="0" rtl="0" algn="l">
              <a:spcBef>
                <a:spcPts val="0"/>
              </a:spcBef>
              <a:spcAft>
                <a:spcPts val="0"/>
              </a:spcAft>
              <a:buClr>
                <a:schemeClr val="dk1"/>
              </a:buClr>
              <a:buSzPts val="1200"/>
              <a:buFont typeface="Verdana"/>
              <a:buNone/>
            </a:pPr>
            <a:r>
              <a:t/>
            </a:r>
            <a:endParaRPr/>
          </a:p>
          <a:p>
            <a:pPr indent="-76200" lvl="0" marL="0" marR="0" rtl="0" algn="l">
              <a:spcBef>
                <a:spcPts val="0"/>
              </a:spcBef>
              <a:spcAft>
                <a:spcPts val="0"/>
              </a:spcAft>
              <a:buClr>
                <a:schemeClr val="dk1"/>
              </a:buClr>
              <a:buSzPts val="1200"/>
              <a:buFont typeface="Verdana"/>
              <a:buNone/>
            </a:pPr>
            <a:r>
              <a:rPr b="1" lang="en-US"/>
              <a:t>Market Electricity Bill:</a:t>
            </a:r>
            <a:r>
              <a:rPr lang="en-US"/>
              <a:t>										$98.78</a:t>
            </a:r>
          </a:p>
          <a:p>
            <a:pPr indent="-76200" lvl="0" marL="0" marR="0" rtl="0" algn="l">
              <a:spcBef>
                <a:spcPts val="0"/>
              </a:spcBef>
              <a:spcAft>
                <a:spcPts val="0"/>
              </a:spcAft>
              <a:buClr>
                <a:schemeClr val="dk1"/>
              </a:buClr>
              <a:buSzPts val="1200"/>
              <a:buFont typeface="Verdana"/>
              <a:buNone/>
            </a:pPr>
            <a:r>
              <a:t/>
            </a:r>
            <a:endParaRPr/>
          </a:p>
          <a:p>
            <a:pPr indent="-76200" lvl="0" marL="0" marR="0" rtl="0" algn="l">
              <a:spcBef>
                <a:spcPts val="0"/>
              </a:spcBef>
              <a:spcAft>
                <a:spcPts val="0"/>
              </a:spcAft>
              <a:buClr>
                <a:schemeClr val="dk1"/>
              </a:buClr>
              <a:buSzPts val="1200"/>
              <a:buFont typeface="Verdana"/>
              <a:buNone/>
            </a:pPr>
            <a:r>
              <a:rPr b="1" lang="en-US"/>
              <a:t>Simple Renewable Market Electricity Bill with no Sell Back:	</a:t>
            </a:r>
            <a:r>
              <a:rPr lang="en-US"/>
              <a:t>		$96.50</a:t>
            </a:r>
          </a:p>
          <a:p>
            <a:pPr indent="-76200" lvl="0" marL="0" marR="0" rtl="0" algn="l">
              <a:spcBef>
                <a:spcPts val="0"/>
              </a:spcBef>
              <a:spcAft>
                <a:spcPts val="0"/>
              </a:spcAft>
              <a:buClr>
                <a:schemeClr val="dk1"/>
              </a:buClr>
              <a:buSzPts val="1200"/>
              <a:buFont typeface="Verdana"/>
              <a:buNone/>
            </a:pPr>
            <a:r>
              <a:t/>
            </a:r>
            <a:endParaRPr/>
          </a:p>
          <a:p>
            <a:pPr indent="-76200" lvl="0" marL="0" marR="0" rtl="0" algn="l">
              <a:spcBef>
                <a:spcPts val="0"/>
              </a:spcBef>
              <a:spcAft>
                <a:spcPts val="0"/>
              </a:spcAft>
              <a:buClr>
                <a:schemeClr val="dk1"/>
              </a:buClr>
              <a:buSzPts val="1200"/>
              <a:buFont typeface="Verdana"/>
              <a:buNone/>
            </a:pPr>
            <a:r>
              <a:rPr b="1" lang="en-US"/>
              <a:t>Transactional Prosumer Market Electricity Bill:	</a:t>
            </a:r>
            <a:r>
              <a:rPr lang="en-US"/>
              <a:t>					$39.31</a:t>
            </a:r>
          </a:p>
        </p:txBody>
      </p:sp>
    </p:spTree>
  </p:cSld>
  <p:clrMapOvr>
    <a:masterClrMapping/>
  </p:clrMapOvr>
  <p:transition>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0" st="0"/>
                                            </p:txEl>
                                          </p:spTgt>
                                        </p:tgtEl>
                                        <p:attrNameLst>
                                          <p:attrName>style.visibility</p:attrName>
                                        </p:attrNameLst>
                                      </p:cBhvr>
                                      <p:to>
                                        <p:strVal val="visible"/>
                                      </p:to>
                                    </p:set>
                                    <p:animEffect filter="fade" transition="in">
                                      <p:cBhvr>
                                        <p:cTn dur="1000"/>
                                        <p:tgtEl>
                                          <p:spTgt spid="55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1" st="1"/>
                                            </p:txEl>
                                          </p:spTgt>
                                        </p:tgtEl>
                                        <p:attrNameLst>
                                          <p:attrName>style.visibility</p:attrName>
                                        </p:attrNameLst>
                                      </p:cBhvr>
                                      <p:to>
                                        <p:strVal val="visible"/>
                                      </p:to>
                                    </p:set>
                                    <p:animEffect filter="fade" transition="in">
                                      <p:cBhvr>
                                        <p:cTn dur="1000"/>
                                        <p:tgtEl>
                                          <p:spTgt spid="55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2" st="2"/>
                                            </p:txEl>
                                          </p:spTgt>
                                        </p:tgtEl>
                                        <p:attrNameLst>
                                          <p:attrName>style.visibility</p:attrName>
                                        </p:attrNameLst>
                                      </p:cBhvr>
                                      <p:to>
                                        <p:strVal val="visible"/>
                                      </p:to>
                                    </p:set>
                                    <p:animEffect filter="fade" transition="in">
                                      <p:cBhvr>
                                        <p:cTn dur="1000"/>
                                        <p:tgtEl>
                                          <p:spTgt spid="55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3" st="3"/>
                                            </p:txEl>
                                          </p:spTgt>
                                        </p:tgtEl>
                                        <p:attrNameLst>
                                          <p:attrName>style.visibility</p:attrName>
                                        </p:attrNameLst>
                                      </p:cBhvr>
                                      <p:to>
                                        <p:strVal val="visible"/>
                                      </p:to>
                                    </p:set>
                                    <p:animEffect filter="fade" transition="in">
                                      <p:cBhvr>
                                        <p:cTn dur="1000"/>
                                        <p:tgtEl>
                                          <p:spTgt spid="55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4" st="4"/>
                                            </p:txEl>
                                          </p:spTgt>
                                        </p:tgtEl>
                                        <p:attrNameLst>
                                          <p:attrName>style.visibility</p:attrName>
                                        </p:attrNameLst>
                                      </p:cBhvr>
                                      <p:to>
                                        <p:strVal val="visible"/>
                                      </p:to>
                                    </p:set>
                                    <p:animEffect filter="fade" transition="in">
                                      <p:cBhvr>
                                        <p:cTn dur="1000"/>
                                        <p:tgtEl>
                                          <p:spTgt spid="55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5" st="5"/>
                                            </p:txEl>
                                          </p:spTgt>
                                        </p:tgtEl>
                                        <p:attrNameLst>
                                          <p:attrName>style.visibility</p:attrName>
                                        </p:attrNameLst>
                                      </p:cBhvr>
                                      <p:to>
                                        <p:strVal val="visible"/>
                                      </p:to>
                                    </p:set>
                                    <p:animEffect filter="fade" transition="in">
                                      <p:cBhvr>
                                        <p:cTn dur="1000"/>
                                        <p:tgtEl>
                                          <p:spTgt spid="55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3">
                                            <p:txEl>
                                              <p:pRg end="6" st="6"/>
                                            </p:txEl>
                                          </p:spTgt>
                                        </p:tgtEl>
                                        <p:attrNameLst>
                                          <p:attrName>style.visibility</p:attrName>
                                        </p:attrNameLst>
                                      </p:cBhvr>
                                      <p:to>
                                        <p:strVal val="visible"/>
                                      </p:to>
                                    </p:set>
                                    <p:animEffect filter="fade" transition="in">
                                      <p:cBhvr>
                                        <p:cTn dur="1000"/>
                                        <p:tgtEl>
                                          <p:spTgt spid="553">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7" name="Shape 557"/>
        <p:cNvGrpSpPr/>
        <p:nvPr/>
      </p:nvGrpSpPr>
      <p:grpSpPr>
        <a:xfrm>
          <a:off x="0" y="0"/>
          <a:ext cx="0" cy="0"/>
          <a:chOff x="0" y="0"/>
          <a:chExt cx="0" cy="0"/>
        </a:xfrm>
      </p:grpSpPr>
      <p:pic>
        <p:nvPicPr>
          <p:cNvPr id="558" name="Shape 558"/>
          <p:cNvPicPr preferRelativeResize="0"/>
          <p:nvPr/>
        </p:nvPicPr>
        <p:blipFill rotWithShape="1">
          <a:blip r:embed="rId3">
            <a:alphaModFix/>
          </a:blip>
          <a:srcRect b="0" l="36296" r="0" t="0"/>
          <a:stretch/>
        </p:blipFill>
        <p:spPr>
          <a:xfrm>
            <a:off x="5041900" y="0"/>
            <a:ext cx="6553200" cy="6858000"/>
          </a:xfrm>
          <a:prstGeom prst="rect">
            <a:avLst/>
          </a:prstGeom>
          <a:noFill/>
          <a:ln>
            <a:noFill/>
          </a:ln>
        </p:spPr>
      </p:pic>
      <p:sp>
        <p:nvSpPr>
          <p:cNvPr id="559" name="Shape 559"/>
          <p:cNvSpPr txBox="1"/>
          <p:nvPr>
            <p:ph type="title"/>
          </p:nvPr>
        </p:nvSpPr>
        <p:spPr>
          <a:xfrm>
            <a:off x="755849" y="1705675"/>
            <a:ext cx="10238700" cy="1850400"/>
          </a:xfrm>
          <a:prstGeom prst="rect">
            <a:avLst/>
          </a:prstGeom>
          <a:noFill/>
          <a:ln>
            <a:noFill/>
          </a:ln>
        </p:spPr>
        <p:txBody>
          <a:bodyPr anchorCtr="0" anchor="b" bIns="0" lIns="0" rIns="0" wrap="square" tIns="0">
            <a:noAutofit/>
          </a:bodyPr>
          <a:lstStyle/>
          <a:p>
            <a:pPr indent="-244475" lvl="0" marL="0" marR="0" rtl="0" algn="l">
              <a:lnSpc>
                <a:spcPct val="95000"/>
              </a:lnSpc>
              <a:spcBef>
                <a:spcPts val="0"/>
              </a:spcBef>
              <a:buClr>
                <a:schemeClr val="lt1"/>
              </a:buClr>
              <a:buSzPts val="3850"/>
              <a:buFont typeface="Verdana"/>
              <a:buNone/>
            </a:pPr>
            <a:r>
              <a:rPr b="1" i="0" lang="en-US" sz="3850" u="none" cap="none" strike="noStrike">
                <a:solidFill>
                  <a:schemeClr val="lt1"/>
                </a:solidFill>
                <a:latin typeface="Verdana"/>
                <a:ea typeface="Verdana"/>
                <a:cs typeface="Verdana"/>
                <a:sym typeface="Verdana"/>
              </a:rPr>
              <a:t>Wrap Up</a:t>
            </a:r>
          </a:p>
        </p:txBody>
      </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Shape 263"/>
          <p:cNvSpPr txBox="1"/>
          <p:nvPr>
            <p:ph type="title"/>
          </p:nvPr>
        </p:nvSpPr>
        <p:spPr>
          <a:xfrm>
            <a:off x="755850" y="1705675"/>
            <a:ext cx="10132200" cy="1850400"/>
          </a:xfrm>
          <a:prstGeom prst="rect">
            <a:avLst/>
          </a:prstGeom>
          <a:noFill/>
          <a:ln>
            <a:noFill/>
          </a:ln>
        </p:spPr>
        <p:txBody>
          <a:bodyPr anchorCtr="0" anchor="b" bIns="0" lIns="0" rIns="0" wrap="square" tIns="0">
            <a:noAutofit/>
          </a:bodyPr>
          <a:lstStyle/>
          <a:p>
            <a:pPr indent="-244475" lvl="0" marL="0" marR="0" rtl="0" algn="l">
              <a:lnSpc>
                <a:spcPct val="95000"/>
              </a:lnSpc>
              <a:spcBef>
                <a:spcPts val="0"/>
              </a:spcBef>
              <a:buClr>
                <a:schemeClr val="lt1"/>
              </a:buClr>
              <a:buSzPts val="3850"/>
              <a:buFont typeface="Verdana"/>
              <a:buNone/>
            </a:pPr>
            <a:r>
              <a:rPr i="0" lang="en-US" sz="3850" u="none" cap="none" strike="noStrike">
                <a:solidFill>
                  <a:schemeClr val="lt1"/>
                </a:solidFill>
                <a:latin typeface="Arial"/>
                <a:ea typeface="Arial"/>
                <a:cs typeface="Arial"/>
                <a:sym typeface="Arial"/>
              </a:rPr>
              <a:t>Overview</a:t>
            </a:r>
          </a:p>
        </p:txBody>
      </p:sp>
      <p:pic>
        <p:nvPicPr>
          <p:cNvPr id="264" name="Shape 264"/>
          <p:cNvPicPr preferRelativeResize="0"/>
          <p:nvPr/>
        </p:nvPicPr>
        <p:blipFill rotWithShape="1">
          <a:blip r:embed="rId3">
            <a:alphaModFix/>
          </a:blip>
          <a:srcRect b="0" l="9371" r="10179" t="0"/>
          <a:stretch/>
        </p:blipFill>
        <p:spPr>
          <a:xfrm>
            <a:off x="4801047" y="1093085"/>
            <a:ext cx="6710174" cy="4699001"/>
          </a:xfrm>
          <a:prstGeom prst="rect">
            <a:avLst/>
          </a:prstGeom>
          <a:noFill/>
          <a:ln>
            <a:noFill/>
          </a:ln>
        </p:spPr>
      </p:pic>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Shape 269"/>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i="0" lang="en-US" sz="2000" u="none" cap="none" strike="noStrike">
                <a:solidFill>
                  <a:schemeClr val="dk1"/>
                </a:solidFill>
                <a:latin typeface="Arial"/>
                <a:ea typeface="Arial"/>
                <a:cs typeface="Arial"/>
                <a:sym typeface="Arial"/>
              </a:rPr>
              <a:t>The Problem</a:t>
            </a:r>
          </a:p>
        </p:txBody>
      </p:sp>
      <p:sp>
        <p:nvSpPr>
          <p:cNvPr id="270" name="Shape 270"/>
          <p:cNvSpPr/>
          <p:nvPr/>
        </p:nvSpPr>
        <p:spPr>
          <a:xfrm rot="-2700000">
            <a:off x="3579388" y="1793535"/>
            <a:ext cx="437695" cy="434745"/>
          </a:xfrm>
          <a:custGeom>
            <a:pathLst>
              <a:path extrusionOk="0" h="120000" w="120000">
                <a:moveTo>
                  <a:pt x="120000" y="60000"/>
                </a:moveTo>
                <a:cubicBezTo>
                  <a:pt x="120000" y="60000"/>
                  <a:pt x="120000" y="60000"/>
                  <a:pt x="120000" y="60000"/>
                </a:cubicBezTo>
                <a:cubicBezTo>
                  <a:pt x="120000" y="60000"/>
                  <a:pt x="120000" y="60000"/>
                  <a:pt x="120000" y="60000"/>
                </a:cubicBezTo>
                <a:cubicBezTo>
                  <a:pt x="120000" y="60000"/>
                  <a:pt x="120000" y="60000"/>
                  <a:pt x="120000" y="60000"/>
                </a:cubicBezTo>
                <a:cubicBezTo>
                  <a:pt x="120000" y="58285"/>
                  <a:pt x="117169" y="56571"/>
                  <a:pt x="112075" y="55428"/>
                </a:cubicBezTo>
                <a:cubicBezTo>
                  <a:pt x="106981" y="54285"/>
                  <a:pt x="98490" y="53714"/>
                  <a:pt x="86603" y="53142"/>
                </a:cubicBezTo>
                <a:cubicBezTo>
                  <a:pt x="84339" y="50857"/>
                  <a:pt x="82075" y="47428"/>
                  <a:pt x="79245" y="44000"/>
                </a:cubicBezTo>
                <a:cubicBezTo>
                  <a:pt x="80943" y="43428"/>
                  <a:pt x="82641" y="42285"/>
                  <a:pt x="82641" y="40000"/>
                </a:cubicBezTo>
                <a:cubicBezTo>
                  <a:pt x="82641" y="38285"/>
                  <a:pt x="80943" y="36571"/>
                  <a:pt x="79245" y="36571"/>
                </a:cubicBezTo>
                <a:cubicBezTo>
                  <a:pt x="79245" y="36571"/>
                  <a:pt x="78679" y="36571"/>
                  <a:pt x="78679" y="36571"/>
                </a:cubicBezTo>
                <a:cubicBezTo>
                  <a:pt x="78679" y="36571"/>
                  <a:pt x="78679" y="36571"/>
                  <a:pt x="78679" y="36571"/>
                </a:cubicBezTo>
                <a:cubicBezTo>
                  <a:pt x="74150" y="36571"/>
                  <a:pt x="74150" y="36571"/>
                  <a:pt x="74150" y="36571"/>
                </a:cubicBezTo>
                <a:cubicBezTo>
                  <a:pt x="66226" y="25714"/>
                  <a:pt x="66226" y="25714"/>
                  <a:pt x="66226" y="25714"/>
                </a:cubicBezTo>
                <a:cubicBezTo>
                  <a:pt x="66226" y="25714"/>
                  <a:pt x="66226" y="25714"/>
                  <a:pt x="66226" y="25714"/>
                </a:cubicBezTo>
                <a:cubicBezTo>
                  <a:pt x="68490" y="25714"/>
                  <a:pt x="69622" y="24000"/>
                  <a:pt x="69622" y="22285"/>
                </a:cubicBezTo>
                <a:cubicBezTo>
                  <a:pt x="69622" y="20571"/>
                  <a:pt x="68490" y="18857"/>
                  <a:pt x="66792" y="18857"/>
                </a:cubicBezTo>
                <a:cubicBezTo>
                  <a:pt x="66792" y="18857"/>
                  <a:pt x="66792" y="18857"/>
                  <a:pt x="66792" y="18857"/>
                </a:cubicBezTo>
                <a:cubicBezTo>
                  <a:pt x="61132" y="18857"/>
                  <a:pt x="61132" y="18857"/>
                  <a:pt x="61132" y="18857"/>
                </a:cubicBezTo>
                <a:cubicBezTo>
                  <a:pt x="57169" y="13714"/>
                  <a:pt x="57169" y="13714"/>
                  <a:pt x="57169" y="13714"/>
                </a:cubicBezTo>
                <a:cubicBezTo>
                  <a:pt x="54905" y="10285"/>
                  <a:pt x="52641" y="7428"/>
                  <a:pt x="50377" y="4000"/>
                </a:cubicBezTo>
                <a:cubicBezTo>
                  <a:pt x="48113" y="1142"/>
                  <a:pt x="45849" y="0"/>
                  <a:pt x="43584" y="0"/>
                </a:cubicBezTo>
                <a:cubicBezTo>
                  <a:pt x="37924" y="0"/>
                  <a:pt x="37924" y="0"/>
                  <a:pt x="37924" y="0"/>
                </a:cubicBezTo>
                <a:cubicBezTo>
                  <a:pt x="40754" y="7428"/>
                  <a:pt x="44716" y="16000"/>
                  <a:pt x="48679" y="25714"/>
                </a:cubicBezTo>
                <a:cubicBezTo>
                  <a:pt x="49811" y="29142"/>
                  <a:pt x="51509" y="33142"/>
                  <a:pt x="53207" y="36571"/>
                </a:cubicBezTo>
                <a:cubicBezTo>
                  <a:pt x="54905" y="41714"/>
                  <a:pt x="55471" y="45714"/>
                  <a:pt x="55471" y="48571"/>
                </a:cubicBezTo>
                <a:cubicBezTo>
                  <a:pt x="55471" y="52571"/>
                  <a:pt x="52075" y="54285"/>
                  <a:pt x="45283" y="54285"/>
                </a:cubicBezTo>
                <a:cubicBezTo>
                  <a:pt x="20377" y="55428"/>
                  <a:pt x="20377" y="55428"/>
                  <a:pt x="20377" y="55428"/>
                </a:cubicBezTo>
                <a:cubicBezTo>
                  <a:pt x="7924" y="39428"/>
                  <a:pt x="7924" y="39428"/>
                  <a:pt x="7924" y="39428"/>
                </a:cubicBezTo>
                <a:cubicBezTo>
                  <a:pt x="6792" y="39428"/>
                  <a:pt x="4528" y="38857"/>
                  <a:pt x="0" y="38285"/>
                </a:cubicBezTo>
                <a:cubicBezTo>
                  <a:pt x="5094" y="57714"/>
                  <a:pt x="5094" y="57714"/>
                  <a:pt x="5094" y="57714"/>
                </a:cubicBezTo>
                <a:cubicBezTo>
                  <a:pt x="5094" y="57714"/>
                  <a:pt x="4528" y="57714"/>
                  <a:pt x="4528" y="57714"/>
                </a:cubicBezTo>
                <a:cubicBezTo>
                  <a:pt x="3396" y="57714"/>
                  <a:pt x="2264" y="58857"/>
                  <a:pt x="2264" y="60000"/>
                </a:cubicBezTo>
                <a:cubicBezTo>
                  <a:pt x="2264" y="61714"/>
                  <a:pt x="3396" y="62857"/>
                  <a:pt x="4528" y="62857"/>
                </a:cubicBezTo>
                <a:cubicBezTo>
                  <a:pt x="4528" y="62857"/>
                  <a:pt x="4528" y="62857"/>
                  <a:pt x="5094" y="62857"/>
                </a:cubicBezTo>
                <a:cubicBezTo>
                  <a:pt x="0" y="81714"/>
                  <a:pt x="0" y="81714"/>
                  <a:pt x="0" y="81714"/>
                </a:cubicBezTo>
                <a:cubicBezTo>
                  <a:pt x="4528" y="81142"/>
                  <a:pt x="6792" y="80571"/>
                  <a:pt x="7924" y="80571"/>
                </a:cubicBezTo>
                <a:cubicBezTo>
                  <a:pt x="20377" y="64000"/>
                  <a:pt x="20377" y="64000"/>
                  <a:pt x="20377" y="64000"/>
                </a:cubicBezTo>
                <a:cubicBezTo>
                  <a:pt x="45283" y="65142"/>
                  <a:pt x="45283" y="65142"/>
                  <a:pt x="45283" y="65142"/>
                </a:cubicBezTo>
                <a:cubicBezTo>
                  <a:pt x="52075" y="65142"/>
                  <a:pt x="55471" y="67428"/>
                  <a:pt x="55471" y="70857"/>
                </a:cubicBezTo>
                <a:cubicBezTo>
                  <a:pt x="55471" y="74285"/>
                  <a:pt x="54905" y="78285"/>
                  <a:pt x="53207" y="82857"/>
                </a:cubicBezTo>
                <a:cubicBezTo>
                  <a:pt x="51509" y="86857"/>
                  <a:pt x="49811" y="90285"/>
                  <a:pt x="48679" y="94285"/>
                </a:cubicBezTo>
                <a:cubicBezTo>
                  <a:pt x="44716" y="104000"/>
                  <a:pt x="40754" y="112571"/>
                  <a:pt x="37924" y="120000"/>
                </a:cubicBezTo>
                <a:cubicBezTo>
                  <a:pt x="43584" y="120000"/>
                  <a:pt x="43584" y="120000"/>
                  <a:pt x="43584" y="120000"/>
                </a:cubicBezTo>
                <a:cubicBezTo>
                  <a:pt x="45849" y="120000"/>
                  <a:pt x="48113" y="118285"/>
                  <a:pt x="50377" y="115428"/>
                </a:cubicBezTo>
                <a:cubicBezTo>
                  <a:pt x="52641" y="112571"/>
                  <a:pt x="54905" y="109714"/>
                  <a:pt x="57169" y="106285"/>
                </a:cubicBezTo>
                <a:cubicBezTo>
                  <a:pt x="61132" y="101142"/>
                  <a:pt x="61132" y="101142"/>
                  <a:pt x="61132" y="101142"/>
                </a:cubicBezTo>
                <a:cubicBezTo>
                  <a:pt x="66792" y="101142"/>
                  <a:pt x="66792" y="101142"/>
                  <a:pt x="66792" y="101142"/>
                </a:cubicBezTo>
                <a:cubicBezTo>
                  <a:pt x="66792" y="101142"/>
                  <a:pt x="66792" y="101142"/>
                  <a:pt x="66792" y="101142"/>
                </a:cubicBezTo>
                <a:cubicBezTo>
                  <a:pt x="68490" y="101142"/>
                  <a:pt x="69622" y="99428"/>
                  <a:pt x="69622" y="97714"/>
                </a:cubicBezTo>
                <a:cubicBezTo>
                  <a:pt x="69622" y="95428"/>
                  <a:pt x="68490" y="94285"/>
                  <a:pt x="66226" y="94285"/>
                </a:cubicBezTo>
                <a:cubicBezTo>
                  <a:pt x="66226" y="94285"/>
                  <a:pt x="66226" y="94285"/>
                  <a:pt x="66226" y="94285"/>
                </a:cubicBezTo>
                <a:cubicBezTo>
                  <a:pt x="74150" y="82857"/>
                  <a:pt x="74150" y="82857"/>
                  <a:pt x="74150" y="82857"/>
                </a:cubicBezTo>
                <a:cubicBezTo>
                  <a:pt x="79811" y="82857"/>
                  <a:pt x="79811" y="82857"/>
                  <a:pt x="79811" y="82857"/>
                </a:cubicBezTo>
                <a:cubicBezTo>
                  <a:pt x="79811" y="82857"/>
                  <a:pt x="79811" y="82857"/>
                  <a:pt x="79811" y="82857"/>
                </a:cubicBezTo>
                <a:cubicBezTo>
                  <a:pt x="81509" y="82857"/>
                  <a:pt x="82641" y="81142"/>
                  <a:pt x="82641" y="79428"/>
                </a:cubicBezTo>
                <a:cubicBezTo>
                  <a:pt x="82641" y="77714"/>
                  <a:pt x="80943" y="76000"/>
                  <a:pt x="79245" y="76000"/>
                </a:cubicBezTo>
                <a:cubicBezTo>
                  <a:pt x="82075" y="72571"/>
                  <a:pt x="84339" y="69142"/>
                  <a:pt x="86603" y="66285"/>
                </a:cubicBezTo>
                <a:cubicBezTo>
                  <a:pt x="98490" y="66285"/>
                  <a:pt x="106981" y="65714"/>
                  <a:pt x="112075" y="64000"/>
                </a:cubicBezTo>
                <a:cubicBezTo>
                  <a:pt x="117169" y="62857"/>
                  <a:pt x="120000" y="61714"/>
                  <a:pt x="120000" y="60000"/>
                </a:cubicBez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sp>
        <p:nvSpPr>
          <p:cNvPr id="271" name="Shape 271"/>
          <p:cNvSpPr/>
          <p:nvPr/>
        </p:nvSpPr>
        <p:spPr>
          <a:xfrm>
            <a:off x="7971982" y="1836990"/>
            <a:ext cx="306956" cy="395540"/>
          </a:xfrm>
          <a:custGeom>
            <a:pathLst>
              <a:path extrusionOk="0" h="120000" w="120000">
                <a:moveTo>
                  <a:pt x="10285" y="23333"/>
                </a:moveTo>
                <a:cubicBezTo>
                  <a:pt x="30000" y="8000"/>
                  <a:pt x="30000" y="8000"/>
                  <a:pt x="30000" y="8000"/>
                </a:cubicBezTo>
                <a:cubicBezTo>
                  <a:pt x="30857" y="6666"/>
                  <a:pt x="30857" y="4666"/>
                  <a:pt x="29142" y="3333"/>
                </a:cubicBezTo>
                <a:cubicBezTo>
                  <a:pt x="27428" y="1333"/>
                  <a:pt x="27428" y="1333"/>
                  <a:pt x="27428" y="1333"/>
                </a:cubicBezTo>
                <a:cubicBezTo>
                  <a:pt x="25714" y="0"/>
                  <a:pt x="23142" y="0"/>
                  <a:pt x="21428" y="1333"/>
                </a:cubicBezTo>
                <a:cubicBezTo>
                  <a:pt x="1714" y="17333"/>
                  <a:pt x="1714" y="17333"/>
                  <a:pt x="1714" y="17333"/>
                </a:cubicBezTo>
                <a:cubicBezTo>
                  <a:pt x="0" y="18666"/>
                  <a:pt x="0" y="20666"/>
                  <a:pt x="1714" y="22000"/>
                </a:cubicBezTo>
                <a:cubicBezTo>
                  <a:pt x="4285" y="23333"/>
                  <a:pt x="4285" y="23333"/>
                  <a:pt x="4285" y="23333"/>
                </a:cubicBezTo>
                <a:cubicBezTo>
                  <a:pt x="6000" y="24666"/>
                  <a:pt x="8571" y="24666"/>
                  <a:pt x="10285" y="23333"/>
                </a:cubicBezTo>
                <a:close/>
                <a:moveTo>
                  <a:pt x="114857" y="666"/>
                </a:moveTo>
                <a:cubicBezTo>
                  <a:pt x="53142" y="666"/>
                  <a:pt x="53142" y="666"/>
                  <a:pt x="53142" y="666"/>
                </a:cubicBezTo>
                <a:cubicBezTo>
                  <a:pt x="49714" y="666"/>
                  <a:pt x="46285" y="2000"/>
                  <a:pt x="43714" y="3333"/>
                </a:cubicBezTo>
                <a:cubicBezTo>
                  <a:pt x="9428" y="31333"/>
                  <a:pt x="9428" y="31333"/>
                  <a:pt x="9428" y="31333"/>
                </a:cubicBezTo>
                <a:cubicBezTo>
                  <a:pt x="6857" y="33333"/>
                  <a:pt x="5142" y="36000"/>
                  <a:pt x="5142" y="38666"/>
                </a:cubicBezTo>
                <a:cubicBezTo>
                  <a:pt x="5142" y="116000"/>
                  <a:pt x="5142" y="116000"/>
                  <a:pt x="5142" y="116000"/>
                </a:cubicBezTo>
                <a:cubicBezTo>
                  <a:pt x="5142" y="118000"/>
                  <a:pt x="7714" y="120000"/>
                  <a:pt x="10285" y="120000"/>
                </a:cubicBezTo>
                <a:cubicBezTo>
                  <a:pt x="114857" y="120000"/>
                  <a:pt x="114857" y="120000"/>
                  <a:pt x="114857" y="120000"/>
                </a:cubicBezTo>
                <a:cubicBezTo>
                  <a:pt x="117428" y="120000"/>
                  <a:pt x="120000" y="118000"/>
                  <a:pt x="120000" y="116000"/>
                </a:cubicBezTo>
                <a:cubicBezTo>
                  <a:pt x="120000" y="4666"/>
                  <a:pt x="120000" y="4666"/>
                  <a:pt x="120000" y="4666"/>
                </a:cubicBezTo>
                <a:cubicBezTo>
                  <a:pt x="120000" y="2666"/>
                  <a:pt x="117428" y="666"/>
                  <a:pt x="114857" y="666"/>
                </a:cubicBezTo>
                <a:close/>
                <a:moveTo>
                  <a:pt x="63428" y="98000"/>
                </a:moveTo>
                <a:cubicBezTo>
                  <a:pt x="53142" y="98000"/>
                  <a:pt x="45428" y="91333"/>
                  <a:pt x="45428" y="84000"/>
                </a:cubicBezTo>
                <a:cubicBezTo>
                  <a:pt x="45428" y="82000"/>
                  <a:pt x="45428" y="80666"/>
                  <a:pt x="46285" y="79333"/>
                </a:cubicBezTo>
                <a:cubicBezTo>
                  <a:pt x="46285" y="79333"/>
                  <a:pt x="46285" y="79333"/>
                  <a:pt x="46285" y="79333"/>
                </a:cubicBezTo>
                <a:cubicBezTo>
                  <a:pt x="47142" y="76000"/>
                  <a:pt x="48857" y="73333"/>
                  <a:pt x="50571" y="70000"/>
                </a:cubicBezTo>
                <a:cubicBezTo>
                  <a:pt x="54857" y="62666"/>
                  <a:pt x="59142" y="57333"/>
                  <a:pt x="63428" y="53333"/>
                </a:cubicBezTo>
                <a:cubicBezTo>
                  <a:pt x="67714" y="57333"/>
                  <a:pt x="72000" y="62666"/>
                  <a:pt x="76285" y="70000"/>
                </a:cubicBezTo>
                <a:cubicBezTo>
                  <a:pt x="78000" y="73333"/>
                  <a:pt x="79714" y="76000"/>
                  <a:pt x="80571" y="79333"/>
                </a:cubicBezTo>
                <a:cubicBezTo>
                  <a:pt x="80571" y="79333"/>
                  <a:pt x="80571" y="79333"/>
                  <a:pt x="80571" y="79333"/>
                </a:cubicBezTo>
                <a:cubicBezTo>
                  <a:pt x="81428" y="80666"/>
                  <a:pt x="82285" y="82000"/>
                  <a:pt x="82285" y="84000"/>
                </a:cubicBezTo>
                <a:cubicBezTo>
                  <a:pt x="82285" y="91333"/>
                  <a:pt x="73714" y="98000"/>
                  <a:pt x="63428" y="98000"/>
                </a:cubicBezTo>
                <a:close/>
                <a:moveTo>
                  <a:pt x="106285" y="20000"/>
                </a:moveTo>
                <a:cubicBezTo>
                  <a:pt x="106285" y="22666"/>
                  <a:pt x="104571" y="24666"/>
                  <a:pt x="101142" y="24666"/>
                </a:cubicBezTo>
                <a:cubicBezTo>
                  <a:pt x="61714" y="24666"/>
                  <a:pt x="61714" y="24666"/>
                  <a:pt x="61714" y="24666"/>
                </a:cubicBezTo>
                <a:cubicBezTo>
                  <a:pt x="58285" y="24666"/>
                  <a:pt x="55714" y="22666"/>
                  <a:pt x="55714" y="20000"/>
                </a:cubicBezTo>
                <a:cubicBezTo>
                  <a:pt x="55714" y="14666"/>
                  <a:pt x="55714" y="14666"/>
                  <a:pt x="55714" y="14666"/>
                </a:cubicBezTo>
                <a:cubicBezTo>
                  <a:pt x="55714" y="12666"/>
                  <a:pt x="58285" y="10666"/>
                  <a:pt x="61714" y="10666"/>
                </a:cubicBezTo>
                <a:cubicBezTo>
                  <a:pt x="101142" y="10666"/>
                  <a:pt x="101142" y="10666"/>
                  <a:pt x="101142" y="10666"/>
                </a:cubicBezTo>
                <a:cubicBezTo>
                  <a:pt x="104571" y="10666"/>
                  <a:pt x="106285" y="12666"/>
                  <a:pt x="106285" y="14666"/>
                </a:cubicBezTo>
                <a:lnTo>
                  <a:pt x="106285" y="20000"/>
                </a:lnTo>
                <a:close/>
                <a:moveTo>
                  <a:pt x="72857" y="77333"/>
                </a:moveTo>
                <a:cubicBezTo>
                  <a:pt x="70285" y="77333"/>
                  <a:pt x="68571" y="80000"/>
                  <a:pt x="68571" y="84000"/>
                </a:cubicBezTo>
                <a:cubicBezTo>
                  <a:pt x="68571" y="87333"/>
                  <a:pt x="70285" y="90666"/>
                  <a:pt x="72857" y="90666"/>
                </a:cubicBezTo>
                <a:cubicBezTo>
                  <a:pt x="74571" y="90666"/>
                  <a:pt x="76285" y="87333"/>
                  <a:pt x="76285" y="84000"/>
                </a:cubicBezTo>
                <a:cubicBezTo>
                  <a:pt x="76285" y="80000"/>
                  <a:pt x="74571" y="77333"/>
                  <a:pt x="72857" y="77333"/>
                </a:cubicBez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sp>
        <p:nvSpPr>
          <p:cNvPr id="272" name="Shape 272"/>
          <p:cNvSpPr/>
          <p:nvPr/>
        </p:nvSpPr>
        <p:spPr>
          <a:xfrm>
            <a:off x="7918335" y="5321929"/>
            <a:ext cx="414250" cy="382929"/>
          </a:xfrm>
          <a:custGeom>
            <a:pathLst>
              <a:path extrusionOk="0" h="120000" w="120000">
                <a:moveTo>
                  <a:pt x="20307" y="41333"/>
                </a:moveTo>
                <a:cubicBezTo>
                  <a:pt x="45538" y="12000"/>
                  <a:pt x="45538" y="12000"/>
                  <a:pt x="45538" y="12000"/>
                </a:cubicBezTo>
                <a:cubicBezTo>
                  <a:pt x="62769" y="30000"/>
                  <a:pt x="62769" y="30000"/>
                  <a:pt x="62769" y="30000"/>
                </a:cubicBezTo>
                <a:cubicBezTo>
                  <a:pt x="37538" y="58666"/>
                  <a:pt x="37538" y="58666"/>
                  <a:pt x="37538" y="58666"/>
                </a:cubicBezTo>
                <a:lnTo>
                  <a:pt x="20307" y="41333"/>
                </a:lnTo>
                <a:close/>
                <a:moveTo>
                  <a:pt x="65846" y="27333"/>
                </a:moveTo>
                <a:cubicBezTo>
                  <a:pt x="67076" y="28666"/>
                  <a:pt x="68923" y="28666"/>
                  <a:pt x="70153" y="27333"/>
                </a:cubicBezTo>
                <a:cubicBezTo>
                  <a:pt x="72000" y="25333"/>
                  <a:pt x="72000" y="25333"/>
                  <a:pt x="72000" y="25333"/>
                </a:cubicBezTo>
                <a:cubicBezTo>
                  <a:pt x="73230" y="23333"/>
                  <a:pt x="73230" y="21333"/>
                  <a:pt x="72000" y="20000"/>
                </a:cubicBezTo>
                <a:cubicBezTo>
                  <a:pt x="53538" y="1333"/>
                  <a:pt x="53538" y="1333"/>
                  <a:pt x="53538" y="1333"/>
                </a:cubicBezTo>
                <a:cubicBezTo>
                  <a:pt x="52307" y="0"/>
                  <a:pt x="50461" y="0"/>
                  <a:pt x="49230" y="2000"/>
                </a:cubicBezTo>
                <a:cubicBezTo>
                  <a:pt x="47384" y="4000"/>
                  <a:pt x="47384" y="4000"/>
                  <a:pt x="47384" y="4000"/>
                </a:cubicBezTo>
                <a:cubicBezTo>
                  <a:pt x="46153" y="5333"/>
                  <a:pt x="46153" y="7333"/>
                  <a:pt x="47384" y="8666"/>
                </a:cubicBezTo>
                <a:lnTo>
                  <a:pt x="65846" y="27333"/>
                </a:lnTo>
                <a:close/>
                <a:moveTo>
                  <a:pt x="28923" y="69333"/>
                </a:moveTo>
                <a:cubicBezTo>
                  <a:pt x="30153" y="70666"/>
                  <a:pt x="32615" y="70666"/>
                  <a:pt x="33846" y="69333"/>
                </a:cubicBezTo>
                <a:cubicBezTo>
                  <a:pt x="35692" y="67333"/>
                  <a:pt x="35692" y="67333"/>
                  <a:pt x="35692" y="67333"/>
                </a:cubicBezTo>
                <a:cubicBezTo>
                  <a:pt x="36923" y="66000"/>
                  <a:pt x="36923" y="63333"/>
                  <a:pt x="35076" y="62000"/>
                </a:cubicBezTo>
                <a:cubicBezTo>
                  <a:pt x="17230" y="43333"/>
                  <a:pt x="17230" y="43333"/>
                  <a:pt x="17230" y="43333"/>
                </a:cubicBezTo>
                <a:cubicBezTo>
                  <a:pt x="16000" y="42000"/>
                  <a:pt x="13538" y="42666"/>
                  <a:pt x="12307" y="44000"/>
                </a:cubicBezTo>
                <a:cubicBezTo>
                  <a:pt x="10461" y="46000"/>
                  <a:pt x="10461" y="46000"/>
                  <a:pt x="10461" y="46000"/>
                </a:cubicBezTo>
                <a:cubicBezTo>
                  <a:pt x="9230" y="47333"/>
                  <a:pt x="9230" y="49333"/>
                  <a:pt x="11076" y="50666"/>
                </a:cubicBezTo>
                <a:lnTo>
                  <a:pt x="28923" y="69333"/>
                </a:lnTo>
                <a:close/>
                <a:moveTo>
                  <a:pt x="49230" y="51333"/>
                </a:moveTo>
                <a:cubicBezTo>
                  <a:pt x="108923" y="112666"/>
                  <a:pt x="108923" y="112666"/>
                  <a:pt x="108923" y="112666"/>
                </a:cubicBezTo>
                <a:cubicBezTo>
                  <a:pt x="111384" y="114666"/>
                  <a:pt x="114461" y="116000"/>
                  <a:pt x="116307" y="114000"/>
                </a:cubicBezTo>
                <a:cubicBezTo>
                  <a:pt x="118769" y="111333"/>
                  <a:pt x="118769" y="111333"/>
                  <a:pt x="118769" y="111333"/>
                </a:cubicBezTo>
                <a:cubicBezTo>
                  <a:pt x="120000" y="109333"/>
                  <a:pt x="119384" y="106000"/>
                  <a:pt x="116923" y="104000"/>
                </a:cubicBezTo>
                <a:cubicBezTo>
                  <a:pt x="56615" y="42666"/>
                  <a:pt x="56615" y="42666"/>
                  <a:pt x="56615" y="42666"/>
                </a:cubicBezTo>
                <a:lnTo>
                  <a:pt x="49230" y="51333"/>
                </a:lnTo>
                <a:close/>
                <a:moveTo>
                  <a:pt x="69538" y="112000"/>
                </a:moveTo>
                <a:cubicBezTo>
                  <a:pt x="69538" y="111333"/>
                  <a:pt x="68923" y="110666"/>
                  <a:pt x="68307" y="110666"/>
                </a:cubicBezTo>
                <a:cubicBezTo>
                  <a:pt x="1846" y="110666"/>
                  <a:pt x="1846" y="110666"/>
                  <a:pt x="1846" y="110666"/>
                </a:cubicBezTo>
                <a:cubicBezTo>
                  <a:pt x="615" y="110666"/>
                  <a:pt x="0" y="111333"/>
                  <a:pt x="0" y="112000"/>
                </a:cubicBezTo>
                <a:cubicBezTo>
                  <a:pt x="0" y="118666"/>
                  <a:pt x="0" y="118666"/>
                  <a:pt x="0" y="118666"/>
                </a:cubicBezTo>
                <a:cubicBezTo>
                  <a:pt x="0" y="119333"/>
                  <a:pt x="615" y="120000"/>
                  <a:pt x="1846" y="120000"/>
                </a:cubicBezTo>
                <a:cubicBezTo>
                  <a:pt x="68307" y="120000"/>
                  <a:pt x="68307" y="120000"/>
                  <a:pt x="68307" y="120000"/>
                </a:cubicBezTo>
                <a:cubicBezTo>
                  <a:pt x="68923" y="120000"/>
                  <a:pt x="69538" y="119333"/>
                  <a:pt x="69538" y="118666"/>
                </a:cubicBezTo>
                <a:lnTo>
                  <a:pt x="69538" y="112000"/>
                </a:lnTo>
                <a:close/>
                <a:moveTo>
                  <a:pt x="15384" y="98666"/>
                </a:moveTo>
                <a:cubicBezTo>
                  <a:pt x="54769" y="98666"/>
                  <a:pt x="54769" y="98666"/>
                  <a:pt x="54769" y="98666"/>
                </a:cubicBezTo>
                <a:cubicBezTo>
                  <a:pt x="56615" y="98666"/>
                  <a:pt x="58461" y="100666"/>
                  <a:pt x="59076" y="102666"/>
                </a:cubicBezTo>
                <a:cubicBezTo>
                  <a:pt x="59076" y="106666"/>
                  <a:pt x="59076" y="106666"/>
                  <a:pt x="59076" y="106666"/>
                </a:cubicBezTo>
                <a:cubicBezTo>
                  <a:pt x="10461" y="106666"/>
                  <a:pt x="10461" y="106666"/>
                  <a:pt x="10461" y="106666"/>
                </a:cubicBezTo>
                <a:cubicBezTo>
                  <a:pt x="10461" y="102666"/>
                  <a:pt x="10461" y="102666"/>
                  <a:pt x="10461" y="102666"/>
                </a:cubicBezTo>
                <a:cubicBezTo>
                  <a:pt x="11076" y="100666"/>
                  <a:pt x="12923" y="98666"/>
                  <a:pt x="15384" y="98666"/>
                </a:cubicBez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grpSp>
        <p:nvGrpSpPr>
          <p:cNvPr id="273" name="Shape 273"/>
          <p:cNvGrpSpPr/>
          <p:nvPr/>
        </p:nvGrpSpPr>
        <p:grpSpPr>
          <a:xfrm>
            <a:off x="3564523" y="5299954"/>
            <a:ext cx="483327" cy="466148"/>
            <a:chOff x="2185477" y="5525527"/>
            <a:chExt cx="523177" cy="504582"/>
          </a:xfrm>
        </p:grpSpPr>
        <p:sp>
          <p:nvSpPr>
            <p:cNvPr id="274" name="Shape 274"/>
            <p:cNvSpPr/>
            <p:nvPr/>
          </p:nvSpPr>
          <p:spPr>
            <a:xfrm>
              <a:off x="2234420" y="5525527"/>
              <a:ext cx="333534" cy="337026"/>
            </a:xfrm>
            <a:custGeom>
              <a:pathLst>
                <a:path extrusionOk="0" h="120000" w="120000">
                  <a:moveTo>
                    <a:pt x="80189" y="62608"/>
                  </a:moveTo>
                  <a:lnTo>
                    <a:pt x="80189" y="62608"/>
                  </a:lnTo>
                  <a:cubicBezTo>
                    <a:pt x="78672" y="73816"/>
                    <a:pt x="68436" y="81545"/>
                    <a:pt x="57251" y="80193"/>
                  </a:cubicBezTo>
                  <a:cubicBezTo>
                    <a:pt x="46066" y="78647"/>
                    <a:pt x="38104" y="68212"/>
                    <a:pt x="39620" y="57004"/>
                  </a:cubicBezTo>
                  <a:cubicBezTo>
                    <a:pt x="41137" y="45797"/>
                    <a:pt x="51374" y="38067"/>
                    <a:pt x="62559" y="39613"/>
                  </a:cubicBezTo>
                  <a:cubicBezTo>
                    <a:pt x="73744" y="40966"/>
                    <a:pt x="81706" y="51400"/>
                    <a:pt x="80189" y="62608"/>
                  </a:cubicBezTo>
                  <a:close/>
                  <a:moveTo>
                    <a:pt x="114502" y="59903"/>
                  </a:moveTo>
                  <a:lnTo>
                    <a:pt x="114502" y="59903"/>
                  </a:lnTo>
                  <a:cubicBezTo>
                    <a:pt x="109952" y="58357"/>
                    <a:pt x="106161" y="55072"/>
                    <a:pt x="104265" y="50434"/>
                  </a:cubicBezTo>
                  <a:cubicBezTo>
                    <a:pt x="101800" y="44444"/>
                    <a:pt x="102938" y="37874"/>
                    <a:pt x="106540" y="33043"/>
                  </a:cubicBezTo>
                  <a:lnTo>
                    <a:pt x="106729" y="32850"/>
                  </a:lnTo>
                  <a:lnTo>
                    <a:pt x="111090" y="28405"/>
                  </a:lnTo>
                  <a:lnTo>
                    <a:pt x="103696" y="18550"/>
                  </a:lnTo>
                  <a:lnTo>
                    <a:pt x="98199" y="21449"/>
                  </a:lnTo>
                  <a:lnTo>
                    <a:pt x="97819" y="21642"/>
                  </a:lnTo>
                  <a:cubicBezTo>
                    <a:pt x="89099" y="25314"/>
                    <a:pt x="79052" y="21062"/>
                    <a:pt x="75450" y="12367"/>
                  </a:cubicBezTo>
                  <a:cubicBezTo>
                    <a:pt x="74691" y="10628"/>
                    <a:pt x="74123" y="8695"/>
                    <a:pt x="73933" y="6763"/>
                  </a:cubicBezTo>
                  <a:lnTo>
                    <a:pt x="74123" y="6570"/>
                  </a:lnTo>
                  <a:lnTo>
                    <a:pt x="73933" y="1352"/>
                  </a:lnTo>
                  <a:lnTo>
                    <a:pt x="61800" y="0"/>
                  </a:lnTo>
                  <a:lnTo>
                    <a:pt x="59905" y="5797"/>
                  </a:lnTo>
                  <a:lnTo>
                    <a:pt x="59905" y="5797"/>
                  </a:lnTo>
                  <a:cubicBezTo>
                    <a:pt x="58199" y="10048"/>
                    <a:pt x="54976" y="13526"/>
                    <a:pt x="50426" y="15458"/>
                  </a:cubicBezTo>
                  <a:cubicBezTo>
                    <a:pt x="43981" y="18164"/>
                    <a:pt x="36777" y="16618"/>
                    <a:pt x="32037" y="11980"/>
                  </a:cubicBezTo>
                  <a:lnTo>
                    <a:pt x="31658" y="11594"/>
                  </a:lnTo>
                  <a:lnTo>
                    <a:pt x="28436" y="8695"/>
                  </a:lnTo>
                  <a:lnTo>
                    <a:pt x="18767" y="16038"/>
                  </a:lnTo>
                  <a:lnTo>
                    <a:pt x="21611" y="21449"/>
                  </a:lnTo>
                  <a:lnTo>
                    <a:pt x="21800" y="22028"/>
                  </a:lnTo>
                  <a:cubicBezTo>
                    <a:pt x="25402" y="30724"/>
                    <a:pt x="21421" y="40772"/>
                    <a:pt x="12511" y="44444"/>
                  </a:cubicBezTo>
                  <a:cubicBezTo>
                    <a:pt x="10236" y="45410"/>
                    <a:pt x="8151" y="45603"/>
                    <a:pt x="5497" y="45797"/>
                  </a:cubicBezTo>
                  <a:lnTo>
                    <a:pt x="1516" y="45797"/>
                  </a:lnTo>
                  <a:lnTo>
                    <a:pt x="0" y="57971"/>
                  </a:lnTo>
                  <a:lnTo>
                    <a:pt x="4928" y="59516"/>
                  </a:lnTo>
                  <a:cubicBezTo>
                    <a:pt x="9668" y="61062"/>
                    <a:pt x="13459" y="64541"/>
                    <a:pt x="15545" y="69371"/>
                  </a:cubicBezTo>
                  <a:cubicBezTo>
                    <a:pt x="18199" y="75748"/>
                    <a:pt x="16872" y="82705"/>
                    <a:pt x="12511" y="87536"/>
                  </a:cubicBezTo>
                  <a:lnTo>
                    <a:pt x="8720" y="91207"/>
                  </a:lnTo>
                  <a:lnTo>
                    <a:pt x="16303" y="101062"/>
                  </a:lnTo>
                  <a:lnTo>
                    <a:pt x="20473" y="98743"/>
                  </a:lnTo>
                  <a:lnTo>
                    <a:pt x="20663" y="98550"/>
                  </a:lnTo>
                  <a:cubicBezTo>
                    <a:pt x="21611" y="98164"/>
                    <a:pt x="21232" y="98357"/>
                    <a:pt x="22180" y="97971"/>
                  </a:cubicBezTo>
                  <a:cubicBezTo>
                    <a:pt x="30900" y="94299"/>
                    <a:pt x="40947" y="98357"/>
                    <a:pt x="44549" y="107246"/>
                  </a:cubicBezTo>
                  <a:cubicBezTo>
                    <a:pt x="45497" y="109371"/>
                    <a:pt x="45876" y="111497"/>
                    <a:pt x="45876" y="113623"/>
                  </a:cubicBezTo>
                  <a:lnTo>
                    <a:pt x="45876" y="113623"/>
                  </a:lnTo>
                  <a:lnTo>
                    <a:pt x="46066" y="118260"/>
                  </a:lnTo>
                  <a:lnTo>
                    <a:pt x="58199" y="120000"/>
                  </a:lnTo>
                  <a:lnTo>
                    <a:pt x="59715" y="115169"/>
                  </a:lnTo>
                  <a:cubicBezTo>
                    <a:pt x="61042" y="110531"/>
                    <a:pt x="64454" y="106280"/>
                    <a:pt x="69383" y="104347"/>
                  </a:cubicBezTo>
                  <a:cubicBezTo>
                    <a:pt x="75639" y="101642"/>
                    <a:pt x="82464" y="102995"/>
                    <a:pt x="87393" y="107053"/>
                  </a:cubicBezTo>
                  <a:lnTo>
                    <a:pt x="91374" y="110917"/>
                  </a:lnTo>
                  <a:lnTo>
                    <a:pt x="101042" y="103574"/>
                  </a:lnTo>
                  <a:lnTo>
                    <a:pt x="98199" y="97971"/>
                  </a:lnTo>
                  <a:lnTo>
                    <a:pt x="98009" y="97777"/>
                  </a:lnTo>
                  <a:cubicBezTo>
                    <a:pt x="94407" y="88888"/>
                    <a:pt x="98578" y="78840"/>
                    <a:pt x="107298" y="75169"/>
                  </a:cubicBezTo>
                  <a:cubicBezTo>
                    <a:pt x="109194" y="74396"/>
                    <a:pt x="111279" y="74009"/>
                    <a:pt x="113364" y="74009"/>
                  </a:cubicBezTo>
                  <a:lnTo>
                    <a:pt x="118293" y="73816"/>
                  </a:lnTo>
                  <a:lnTo>
                    <a:pt x="120000" y="61642"/>
                  </a:lnTo>
                  <a:lnTo>
                    <a:pt x="114502" y="59903"/>
                  </a:ln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sp>
          <p:nvSpPr>
            <p:cNvPr id="275" name="Shape 275"/>
            <p:cNvSpPr/>
            <p:nvPr/>
          </p:nvSpPr>
          <p:spPr>
            <a:xfrm>
              <a:off x="2536194" y="5733047"/>
              <a:ext cx="172460" cy="174267"/>
            </a:xfrm>
            <a:custGeom>
              <a:pathLst>
                <a:path extrusionOk="0" h="120000" w="120000">
                  <a:moveTo>
                    <a:pt x="80189" y="62608"/>
                  </a:moveTo>
                  <a:lnTo>
                    <a:pt x="80189" y="62608"/>
                  </a:lnTo>
                  <a:cubicBezTo>
                    <a:pt x="78672" y="73816"/>
                    <a:pt x="68436" y="81545"/>
                    <a:pt x="57251" y="80193"/>
                  </a:cubicBezTo>
                  <a:cubicBezTo>
                    <a:pt x="46066" y="78647"/>
                    <a:pt x="38104" y="68212"/>
                    <a:pt x="39620" y="57004"/>
                  </a:cubicBezTo>
                  <a:cubicBezTo>
                    <a:pt x="41137" y="45797"/>
                    <a:pt x="51374" y="38067"/>
                    <a:pt x="62559" y="39613"/>
                  </a:cubicBezTo>
                  <a:cubicBezTo>
                    <a:pt x="73744" y="40966"/>
                    <a:pt x="81706" y="51400"/>
                    <a:pt x="80189" y="62608"/>
                  </a:cubicBezTo>
                  <a:close/>
                  <a:moveTo>
                    <a:pt x="114502" y="59903"/>
                  </a:moveTo>
                  <a:lnTo>
                    <a:pt x="114502" y="59903"/>
                  </a:lnTo>
                  <a:cubicBezTo>
                    <a:pt x="109952" y="58357"/>
                    <a:pt x="106161" y="55072"/>
                    <a:pt x="104265" y="50434"/>
                  </a:cubicBezTo>
                  <a:cubicBezTo>
                    <a:pt x="101800" y="44444"/>
                    <a:pt x="102938" y="37874"/>
                    <a:pt x="106540" y="33043"/>
                  </a:cubicBezTo>
                  <a:lnTo>
                    <a:pt x="106729" y="32850"/>
                  </a:lnTo>
                  <a:lnTo>
                    <a:pt x="111090" y="28405"/>
                  </a:lnTo>
                  <a:lnTo>
                    <a:pt x="103696" y="18550"/>
                  </a:lnTo>
                  <a:lnTo>
                    <a:pt x="98199" y="21449"/>
                  </a:lnTo>
                  <a:lnTo>
                    <a:pt x="97819" y="21642"/>
                  </a:lnTo>
                  <a:cubicBezTo>
                    <a:pt x="89099" y="25314"/>
                    <a:pt x="79052" y="21062"/>
                    <a:pt x="75450" y="12367"/>
                  </a:cubicBezTo>
                  <a:cubicBezTo>
                    <a:pt x="74691" y="10628"/>
                    <a:pt x="74123" y="8695"/>
                    <a:pt x="73933" y="6763"/>
                  </a:cubicBezTo>
                  <a:lnTo>
                    <a:pt x="74123" y="6570"/>
                  </a:lnTo>
                  <a:lnTo>
                    <a:pt x="73933" y="1352"/>
                  </a:lnTo>
                  <a:lnTo>
                    <a:pt x="61800" y="0"/>
                  </a:lnTo>
                  <a:lnTo>
                    <a:pt x="59905" y="5797"/>
                  </a:lnTo>
                  <a:lnTo>
                    <a:pt x="59905" y="5797"/>
                  </a:lnTo>
                  <a:cubicBezTo>
                    <a:pt x="58199" y="10048"/>
                    <a:pt x="54976" y="13526"/>
                    <a:pt x="50426" y="15458"/>
                  </a:cubicBezTo>
                  <a:cubicBezTo>
                    <a:pt x="43981" y="18164"/>
                    <a:pt x="36777" y="16618"/>
                    <a:pt x="32037" y="11980"/>
                  </a:cubicBezTo>
                  <a:lnTo>
                    <a:pt x="31658" y="11594"/>
                  </a:lnTo>
                  <a:lnTo>
                    <a:pt x="28436" y="8695"/>
                  </a:lnTo>
                  <a:lnTo>
                    <a:pt x="18767" y="16038"/>
                  </a:lnTo>
                  <a:lnTo>
                    <a:pt x="21611" y="21449"/>
                  </a:lnTo>
                  <a:lnTo>
                    <a:pt x="21800" y="22028"/>
                  </a:lnTo>
                  <a:cubicBezTo>
                    <a:pt x="25402" y="30724"/>
                    <a:pt x="21421" y="40772"/>
                    <a:pt x="12511" y="44444"/>
                  </a:cubicBezTo>
                  <a:cubicBezTo>
                    <a:pt x="10236" y="45410"/>
                    <a:pt x="8151" y="45603"/>
                    <a:pt x="5497" y="45797"/>
                  </a:cubicBezTo>
                  <a:lnTo>
                    <a:pt x="1516" y="45797"/>
                  </a:lnTo>
                  <a:lnTo>
                    <a:pt x="0" y="57971"/>
                  </a:lnTo>
                  <a:lnTo>
                    <a:pt x="4928" y="59516"/>
                  </a:lnTo>
                  <a:cubicBezTo>
                    <a:pt x="9668" y="61062"/>
                    <a:pt x="13459" y="64541"/>
                    <a:pt x="15545" y="69371"/>
                  </a:cubicBezTo>
                  <a:cubicBezTo>
                    <a:pt x="18199" y="75748"/>
                    <a:pt x="16872" y="82705"/>
                    <a:pt x="12511" y="87536"/>
                  </a:cubicBezTo>
                  <a:lnTo>
                    <a:pt x="8720" y="91207"/>
                  </a:lnTo>
                  <a:lnTo>
                    <a:pt x="16303" y="101062"/>
                  </a:lnTo>
                  <a:lnTo>
                    <a:pt x="20473" y="98743"/>
                  </a:lnTo>
                  <a:lnTo>
                    <a:pt x="20663" y="98550"/>
                  </a:lnTo>
                  <a:cubicBezTo>
                    <a:pt x="21611" y="98164"/>
                    <a:pt x="21232" y="98357"/>
                    <a:pt x="22180" y="97971"/>
                  </a:cubicBezTo>
                  <a:cubicBezTo>
                    <a:pt x="30900" y="94299"/>
                    <a:pt x="40947" y="98357"/>
                    <a:pt x="44549" y="107246"/>
                  </a:cubicBezTo>
                  <a:cubicBezTo>
                    <a:pt x="45497" y="109371"/>
                    <a:pt x="45876" y="111497"/>
                    <a:pt x="45876" y="113623"/>
                  </a:cubicBezTo>
                  <a:lnTo>
                    <a:pt x="45876" y="113623"/>
                  </a:lnTo>
                  <a:lnTo>
                    <a:pt x="46066" y="118260"/>
                  </a:lnTo>
                  <a:lnTo>
                    <a:pt x="58199" y="120000"/>
                  </a:lnTo>
                  <a:lnTo>
                    <a:pt x="59715" y="115169"/>
                  </a:lnTo>
                  <a:cubicBezTo>
                    <a:pt x="61042" y="110531"/>
                    <a:pt x="64454" y="106280"/>
                    <a:pt x="69383" y="104347"/>
                  </a:cubicBezTo>
                  <a:cubicBezTo>
                    <a:pt x="75639" y="101642"/>
                    <a:pt x="82464" y="102995"/>
                    <a:pt x="87393" y="107053"/>
                  </a:cubicBezTo>
                  <a:lnTo>
                    <a:pt x="91374" y="110917"/>
                  </a:lnTo>
                  <a:lnTo>
                    <a:pt x="101042" y="103574"/>
                  </a:lnTo>
                  <a:lnTo>
                    <a:pt x="98199" y="97971"/>
                  </a:lnTo>
                  <a:lnTo>
                    <a:pt x="98009" y="97777"/>
                  </a:lnTo>
                  <a:cubicBezTo>
                    <a:pt x="94407" y="88888"/>
                    <a:pt x="98578" y="78840"/>
                    <a:pt x="107298" y="75169"/>
                  </a:cubicBezTo>
                  <a:cubicBezTo>
                    <a:pt x="109194" y="74396"/>
                    <a:pt x="111279" y="74009"/>
                    <a:pt x="113364" y="74009"/>
                  </a:cubicBezTo>
                  <a:lnTo>
                    <a:pt x="118293" y="73816"/>
                  </a:lnTo>
                  <a:lnTo>
                    <a:pt x="120000" y="61642"/>
                  </a:lnTo>
                  <a:lnTo>
                    <a:pt x="114502" y="59903"/>
                  </a:ln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sp>
          <p:nvSpPr>
            <p:cNvPr id="276" name="Shape 276"/>
            <p:cNvSpPr/>
            <p:nvPr/>
          </p:nvSpPr>
          <p:spPr>
            <a:xfrm>
              <a:off x="2382756" y="5855842"/>
              <a:ext cx="172460" cy="174267"/>
            </a:xfrm>
            <a:custGeom>
              <a:pathLst>
                <a:path extrusionOk="0" h="120000" w="120000">
                  <a:moveTo>
                    <a:pt x="80189" y="62608"/>
                  </a:moveTo>
                  <a:lnTo>
                    <a:pt x="80189" y="62608"/>
                  </a:lnTo>
                  <a:cubicBezTo>
                    <a:pt x="78672" y="73816"/>
                    <a:pt x="68436" y="81545"/>
                    <a:pt x="57251" y="80193"/>
                  </a:cubicBezTo>
                  <a:cubicBezTo>
                    <a:pt x="46066" y="78647"/>
                    <a:pt x="38104" y="68212"/>
                    <a:pt x="39620" y="57004"/>
                  </a:cubicBezTo>
                  <a:cubicBezTo>
                    <a:pt x="41137" y="45797"/>
                    <a:pt x="51374" y="38067"/>
                    <a:pt x="62559" y="39613"/>
                  </a:cubicBezTo>
                  <a:cubicBezTo>
                    <a:pt x="73744" y="40966"/>
                    <a:pt x="81706" y="51400"/>
                    <a:pt x="80189" y="62608"/>
                  </a:cubicBezTo>
                  <a:close/>
                  <a:moveTo>
                    <a:pt x="114502" y="59903"/>
                  </a:moveTo>
                  <a:lnTo>
                    <a:pt x="114502" y="59903"/>
                  </a:lnTo>
                  <a:cubicBezTo>
                    <a:pt x="109952" y="58357"/>
                    <a:pt x="106161" y="55072"/>
                    <a:pt x="104265" y="50434"/>
                  </a:cubicBezTo>
                  <a:cubicBezTo>
                    <a:pt x="101800" y="44444"/>
                    <a:pt x="102938" y="37874"/>
                    <a:pt x="106540" y="33043"/>
                  </a:cubicBezTo>
                  <a:lnTo>
                    <a:pt x="106729" y="32850"/>
                  </a:lnTo>
                  <a:lnTo>
                    <a:pt x="111090" y="28405"/>
                  </a:lnTo>
                  <a:lnTo>
                    <a:pt x="103696" y="18550"/>
                  </a:lnTo>
                  <a:lnTo>
                    <a:pt x="98199" y="21449"/>
                  </a:lnTo>
                  <a:lnTo>
                    <a:pt x="97819" y="21642"/>
                  </a:lnTo>
                  <a:cubicBezTo>
                    <a:pt x="89099" y="25314"/>
                    <a:pt x="79052" y="21062"/>
                    <a:pt x="75450" y="12367"/>
                  </a:cubicBezTo>
                  <a:cubicBezTo>
                    <a:pt x="74691" y="10628"/>
                    <a:pt x="74123" y="8695"/>
                    <a:pt x="73933" y="6763"/>
                  </a:cubicBezTo>
                  <a:lnTo>
                    <a:pt x="74123" y="6570"/>
                  </a:lnTo>
                  <a:lnTo>
                    <a:pt x="73933" y="1352"/>
                  </a:lnTo>
                  <a:lnTo>
                    <a:pt x="61800" y="0"/>
                  </a:lnTo>
                  <a:lnTo>
                    <a:pt x="59905" y="5797"/>
                  </a:lnTo>
                  <a:lnTo>
                    <a:pt x="59905" y="5797"/>
                  </a:lnTo>
                  <a:cubicBezTo>
                    <a:pt x="58199" y="10048"/>
                    <a:pt x="54976" y="13526"/>
                    <a:pt x="50426" y="15458"/>
                  </a:cubicBezTo>
                  <a:cubicBezTo>
                    <a:pt x="43981" y="18164"/>
                    <a:pt x="36777" y="16618"/>
                    <a:pt x="32037" y="11980"/>
                  </a:cubicBezTo>
                  <a:lnTo>
                    <a:pt x="31658" y="11594"/>
                  </a:lnTo>
                  <a:lnTo>
                    <a:pt x="28436" y="8695"/>
                  </a:lnTo>
                  <a:lnTo>
                    <a:pt x="18767" y="16038"/>
                  </a:lnTo>
                  <a:lnTo>
                    <a:pt x="21611" y="21449"/>
                  </a:lnTo>
                  <a:lnTo>
                    <a:pt x="21800" y="22028"/>
                  </a:lnTo>
                  <a:cubicBezTo>
                    <a:pt x="25402" y="30724"/>
                    <a:pt x="21421" y="40772"/>
                    <a:pt x="12511" y="44444"/>
                  </a:cubicBezTo>
                  <a:cubicBezTo>
                    <a:pt x="10236" y="45410"/>
                    <a:pt x="8151" y="45603"/>
                    <a:pt x="5497" y="45797"/>
                  </a:cubicBezTo>
                  <a:lnTo>
                    <a:pt x="1516" y="45797"/>
                  </a:lnTo>
                  <a:lnTo>
                    <a:pt x="0" y="57971"/>
                  </a:lnTo>
                  <a:lnTo>
                    <a:pt x="4928" y="59516"/>
                  </a:lnTo>
                  <a:cubicBezTo>
                    <a:pt x="9668" y="61062"/>
                    <a:pt x="13459" y="64541"/>
                    <a:pt x="15545" y="69371"/>
                  </a:cubicBezTo>
                  <a:cubicBezTo>
                    <a:pt x="18199" y="75748"/>
                    <a:pt x="16872" y="82705"/>
                    <a:pt x="12511" y="87536"/>
                  </a:cubicBezTo>
                  <a:lnTo>
                    <a:pt x="8720" y="91207"/>
                  </a:lnTo>
                  <a:lnTo>
                    <a:pt x="16303" y="101062"/>
                  </a:lnTo>
                  <a:lnTo>
                    <a:pt x="20473" y="98743"/>
                  </a:lnTo>
                  <a:lnTo>
                    <a:pt x="20663" y="98550"/>
                  </a:lnTo>
                  <a:cubicBezTo>
                    <a:pt x="21611" y="98164"/>
                    <a:pt x="21232" y="98357"/>
                    <a:pt x="22180" y="97971"/>
                  </a:cubicBezTo>
                  <a:cubicBezTo>
                    <a:pt x="30900" y="94299"/>
                    <a:pt x="40947" y="98357"/>
                    <a:pt x="44549" y="107246"/>
                  </a:cubicBezTo>
                  <a:cubicBezTo>
                    <a:pt x="45497" y="109371"/>
                    <a:pt x="45876" y="111497"/>
                    <a:pt x="45876" y="113623"/>
                  </a:cubicBezTo>
                  <a:lnTo>
                    <a:pt x="45876" y="113623"/>
                  </a:lnTo>
                  <a:lnTo>
                    <a:pt x="46066" y="118260"/>
                  </a:lnTo>
                  <a:lnTo>
                    <a:pt x="58199" y="120000"/>
                  </a:lnTo>
                  <a:lnTo>
                    <a:pt x="59715" y="115169"/>
                  </a:lnTo>
                  <a:cubicBezTo>
                    <a:pt x="61042" y="110531"/>
                    <a:pt x="64454" y="106280"/>
                    <a:pt x="69383" y="104347"/>
                  </a:cubicBezTo>
                  <a:cubicBezTo>
                    <a:pt x="75639" y="101642"/>
                    <a:pt x="82464" y="102995"/>
                    <a:pt x="87393" y="107053"/>
                  </a:cubicBezTo>
                  <a:lnTo>
                    <a:pt x="91374" y="110917"/>
                  </a:lnTo>
                  <a:lnTo>
                    <a:pt x="101042" y="103574"/>
                  </a:lnTo>
                  <a:lnTo>
                    <a:pt x="98199" y="97971"/>
                  </a:lnTo>
                  <a:lnTo>
                    <a:pt x="98009" y="97777"/>
                  </a:lnTo>
                  <a:cubicBezTo>
                    <a:pt x="94407" y="88888"/>
                    <a:pt x="98578" y="78840"/>
                    <a:pt x="107298" y="75169"/>
                  </a:cubicBezTo>
                  <a:cubicBezTo>
                    <a:pt x="109194" y="74396"/>
                    <a:pt x="111279" y="74009"/>
                    <a:pt x="113364" y="74009"/>
                  </a:cubicBezTo>
                  <a:lnTo>
                    <a:pt x="118293" y="73816"/>
                  </a:lnTo>
                  <a:lnTo>
                    <a:pt x="120000" y="61642"/>
                  </a:lnTo>
                  <a:lnTo>
                    <a:pt x="114502" y="59903"/>
                  </a:ln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sp>
          <p:nvSpPr>
            <p:cNvPr id="277" name="Shape 277"/>
            <p:cNvSpPr/>
            <p:nvPr/>
          </p:nvSpPr>
          <p:spPr>
            <a:xfrm>
              <a:off x="2185477" y="5825960"/>
              <a:ext cx="172460" cy="174267"/>
            </a:xfrm>
            <a:custGeom>
              <a:pathLst>
                <a:path extrusionOk="0" h="120000" w="120000">
                  <a:moveTo>
                    <a:pt x="80189" y="62608"/>
                  </a:moveTo>
                  <a:lnTo>
                    <a:pt x="80189" y="62608"/>
                  </a:lnTo>
                  <a:cubicBezTo>
                    <a:pt x="78672" y="73816"/>
                    <a:pt x="68436" y="81545"/>
                    <a:pt x="57251" y="80193"/>
                  </a:cubicBezTo>
                  <a:cubicBezTo>
                    <a:pt x="46066" y="78647"/>
                    <a:pt x="38104" y="68212"/>
                    <a:pt x="39620" y="57004"/>
                  </a:cubicBezTo>
                  <a:cubicBezTo>
                    <a:pt x="41137" y="45797"/>
                    <a:pt x="51374" y="38067"/>
                    <a:pt x="62559" y="39613"/>
                  </a:cubicBezTo>
                  <a:cubicBezTo>
                    <a:pt x="73744" y="40966"/>
                    <a:pt x="81706" y="51400"/>
                    <a:pt x="80189" y="62608"/>
                  </a:cubicBezTo>
                  <a:close/>
                  <a:moveTo>
                    <a:pt x="114502" y="59903"/>
                  </a:moveTo>
                  <a:lnTo>
                    <a:pt x="114502" y="59903"/>
                  </a:lnTo>
                  <a:cubicBezTo>
                    <a:pt x="109952" y="58357"/>
                    <a:pt x="106161" y="55072"/>
                    <a:pt x="104265" y="50434"/>
                  </a:cubicBezTo>
                  <a:cubicBezTo>
                    <a:pt x="101800" y="44444"/>
                    <a:pt x="102938" y="37874"/>
                    <a:pt x="106540" y="33043"/>
                  </a:cubicBezTo>
                  <a:lnTo>
                    <a:pt x="106729" y="32850"/>
                  </a:lnTo>
                  <a:lnTo>
                    <a:pt x="111090" y="28405"/>
                  </a:lnTo>
                  <a:lnTo>
                    <a:pt x="103696" y="18550"/>
                  </a:lnTo>
                  <a:lnTo>
                    <a:pt x="98199" y="21449"/>
                  </a:lnTo>
                  <a:lnTo>
                    <a:pt x="97819" y="21642"/>
                  </a:lnTo>
                  <a:cubicBezTo>
                    <a:pt x="89099" y="25314"/>
                    <a:pt x="79052" y="21062"/>
                    <a:pt x="75450" y="12367"/>
                  </a:cubicBezTo>
                  <a:cubicBezTo>
                    <a:pt x="74691" y="10628"/>
                    <a:pt x="74123" y="8695"/>
                    <a:pt x="73933" y="6763"/>
                  </a:cubicBezTo>
                  <a:lnTo>
                    <a:pt x="74123" y="6570"/>
                  </a:lnTo>
                  <a:lnTo>
                    <a:pt x="73933" y="1352"/>
                  </a:lnTo>
                  <a:lnTo>
                    <a:pt x="61800" y="0"/>
                  </a:lnTo>
                  <a:lnTo>
                    <a:pt x="59905" y="5797"/>
                  </a:lnTo>
                  <a:lnTo>
                    <a:pt x="59905" y="5797"/>
                  </a:lnTo>
                  <a:cubicBezTo>
                    <a:pt x="58199" y="10048"/>
                    <a:pt x="54976" y="13526"/>
                    <a:pt x="50426" y="15458"/>
                  </a:cubicBezTo>
                  <a:cubicBezTo>
                    <a:pt x="43981" y="18164"/>
                    <a:pt x="36777" y="16618"/>
                    <a:pt x="32037" y="11980"/>
                  </a:cubicBezTo>
                  <a:lnTo>
                    <a:pt x="31658" y="11594"/>
                  </a:lnTo>
                  <a:lnTo>
                    <a:pt x="28436" y="8695"/>
                  </a:lnTo>
                  <a:lnTo>
                    <a:pt x="18767" y="16038"/>
                  </a:lnTo>
                  <a:lnTo>
                    <a:pt x="21611" y="21449"/>
                  </a:lnTo>
                  <a:lnTo>
                    <a:pt x="21800" y="22028"/>
                  </a:lnTo>
                  <a:cubicBezTo>
                    <a:pt x="25402" y="30724"/>
                    <a:pt x="21421" y="40772"/>
                    <a:pt x="12511" y="44444"/>
                  </a:cubicBezTo>
                  <a:cubicBezTo>
                    <a:pt x="10236" y="45410"/>
                    <a:pt x="8151" y="45603"/>
                    <a:pt x="5497" y="45797"/>
                  </a:cubicBezTo>
                  <a:lnTo>
                    <a:pt x="1516" y="45797"/>
                  </a:lnTo>
                  <a:lnTo>
                    <a:pt x="0" y="57971"/>
                  </a:lnTo>
                  <a:lnTo>
                    <a:pt x="4928" y="59516"/>
                  </a:lnTo>
                  <a:cubicBezTo>
                    <a:pt x="9668" y="61062"/>
                    <a:pt x="13459" y="64541"/>
                    <a:pt x="15545" y="69371"/>
                  </a:cubicBezTo>
                  <a:cubicBezTo>
                    <a:pt x="18199" y="75748"/>
                    <a:pt x="16872" y="82705"/>
                    <a:pt x="12511" y="87536"/>
                  </a:cubicBezTo>
                  <a:lnTo>
                    <a:pt x="8720" y="91207"/>
                  </a:lnTo>
                  <a:lnTo>
                    <a:pt x="16303" y="101062"/>
                  </a:lnTo>
                  <a:lnTo>
                    <a:pt x="20473" y="98743"/>
                  </a:lnTo>
                  <a:lnTo>
                    <a:pt x="20663" y="98550"/>
                  </a:lnTo>
                  <a:cubicBezTo>
                    <a:pt x="21611" y="98164"/>
                    <a:pt x="21232" y="98357"/>
                    <a:pt x="22180" y="97971"/>
                  </a:cubicBezTo>
                  <a:cubicBezTo>
                    <a:pt x="30900" y="94299"/>
                    <a:pt x="40947" y="98357"/>
                    <a:pt x="44549" y="107246"/>
                  </a:cubicBezTo>
                  <a:cubicBezTo>
                    <a:pt x="45497" y="109371"/>
                    <a:pt x="45876" y="111497"/>
                    <a:pt x="45876" y="113623"/>
                  </a:cubicBezTo>
                  <a:lnTo>
                    <a:pt x="45876" y="113623"/>
                  </a:lnTo>
                  <a:lnTo>
                    <a:pt x="46066" y="118260"/>
                  </a:lnTo>
                  <a:lnTo>
                    <a:pt x="58199" y="120000"/>
                  </a:lnTo>
                  <a:lnTo>
                    <a:pt x="59715" y="115169"/>
                  </a:lnTo>
                  <a:cubicBezTo>
                    <a:pt x="61042" y="110531"/>
                    <a:pt x="64454" y="106280"/>
                    <a:pt x="69383" y="104347"/>
                  </a:cubicBezTo>
                  <a:cubicBezTo>
                    <a:pt x="75639" y="101642"/>
                    <a:pt x="82464" y="102995"/>
                    <a:pt x="87393" y="107053"/>
                  </a:cubicBezTo>
                  <a:lnTo>
                    <a:pt x="91374" y="110917"/>
                  </a:lnTo>
                  <a:lnTo>
                    <a:pt x="101042" y="103574"/>
                  </a:lnTo>
                  <a:lnTo>
                    <a:pt x="98199" y="97971"/>
                  </a:lnTo>
                  <a:lnTo>
                    <a:pt x="98009" y="97777"/>
                  </a:lnTo>
                  <a:cubicBezTo>
                    <a:pt x="94407" y="88888"/>
                    <a:pt x="98578" y="78840"/>
                    <a:pt x="107298" y="75169"/>
                  </a:cubicBezTo>
                  <a:cubicBezTo>
                    <a:pt x="109194" y="74396"/>
                    <a:pt x="111279" y="74009"/>
                    <a:pt x="113364" y="74009"/>
                  </a:cubicBezTo>
                  <a:lnTo>
                    <a:pt x="118293" y="73816"/>
                  </a:lnTo>
                  <a:lnTo>
                    <a:pt x="120000" y="61642"/>
                  </a:lnTo>
                  <a:lnTo>
                    <a:pt x="114502" y="59903"/>
                  </a:lnTo>
                  <a:close/>
                </a:path>
              </a:pathLst>
            </a:custGeom>
            <a:solidFill>
              <a:schemeClr val="lt1"/>
            </a:solidFill>
            <a:ln>
              <a:noFill/>
            </a:ln>
          </p:spPr>
          <p:txBody>
            <a:bodyPr anchorCtr="0" anchor="t" bIns="45700" lIns="91425" rIns="91425" wrap="square" tIns="45700">
              <a:noAutofit/>
            </a:bodyPr>
            <a:lstStyle/>
            <a:p>
              <a:pPr indent="0" lvl="0" marL="0" marR="0" rtl="0" algn="l">
                <a:spcBef>
                  <a:spcPts val="0"/>
                </a:spcBef>
                <a:buNone/>
              </a:pPr>
              <a:r>
                <a:t/>
              </a:r>
              <a:endParaRPr sz="2400">
                <a:solidFill>
                  <a:schemeClr val="dk1"/>
                </a:solidFill>
                <a:latin typeface="Verdana"/>
                <a:ea typeface="Verdana"/>
                <a:cs typeface="Verdana"/>
                <a:sym typeface="Verdana"/>
              </a:endParaRPr>
            </a:p>
          </p:txBody>
        </p:sp>
      </p:grpSp>
      <p:sp>
        <p:nvSpPr>
          <p:cNvPr id="278" name="Shape 278"/>
          <p:cNvSpPr txBox="1"/>
          <p:nvPr/>
        </p:nvSpPr>
        <p:spPr>
          <a:xfrm>
            <a:off x="1419525" y="1516200"/>
            <a:ext cx="5109600" cy="837000"/>
          </a:xfrm>
          <a:prstGeom prst="rect">
            <a:avLst/>
          </a:prstGeom>
          <a:noFill/>
          <a:ln>
            <a:noFill/>
          </a:ln>
        </p:spPr>
        <p:txBody>
          <a:bodyPr anchorCtr="0" anchor="t" bIns="91425" lIns="91425" rIns="91425" wrap="square" tIns="91425">
            <a:noAutofit/>
          </a:bodyPr>
          <a:lstStyle/>
          <a:p>
            <a:pPr indent="0" lvl="0" marL="0" rtl="0">
              <a:spcBef>
                <a:spcPts val="0"/>
              </a:spcBef>
              <a:buNone/>
            </a:pPr>
            <a:r>
              <a:rPr lang="en-US" sz="1800">
                <a:solidFill>
                  <a:schemeClr val="dk1"/>
                </a:solidFill>
              </a:rPr>
              <a:t>Social and political pressures are growing to increase renewable injection into the energy market. This also results in social and political constraints.</a:t>
            </a:r>
          </a:p>
          <a:p>
            <a:pPr indent="0" lvl="0" marL="0" rtl="0">
              <a:spcBef>
                <a:spcPts val="0"/>
              </a:spcBef>
              <a:buNone/>
            </a:pPr>
            <a:r>
              <a:t/>
            </a:r>
            <a:endParaRPr/>
          </a:p>
        </p:txBody>
      </p:sp>
      <p:sp>
        <p:nvSpPr>
          <p:cNvPr id="279" name="Shape 279"/>
          <p:cNvSpPr/>
          <p:nvPr/>
        </p:nvSpPr>
        <p:spPr>
          <a:xfrm>
            <a:off x="670966" y="1860912"/>
            <a:ext cx="492300" cy="492300"/>
          </a:xfrm>
          <a:prstGeom prst="ellipse">
            <a:avLst/>
          </a:prstGeom>
          <a:solidFill>
            <a:schemeClr val="lt1"/>
          </a:solidFill>
          <a:ln cap="flat" cmpd="sng" w="28575">
            <a:solidFill>
              <a:schemeClr val="accent3"/>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01</a:t>
            </a:r>
          </a:p>
        </p:txBody>
      </p:sp>
      <p:sp>
        <p:nvSpPr>
          <p:cNvPr id="280" name="Shape 280"/>
          <p:cNvSpPr/>
          <p:nvPr/>
        </p:nvSpPr>
        <p:spPr>
          <a:xfrm>
            <a:off x="670963" y="3172800"/>
            <a:ext cx="492300" cy="492300"/>
          </a:xfrm>
          <a:prstGeom prst="ellipse">
            <a:avLst/>
          </a:prstGeom>
          <a:solidFill>
            <a:schemeClr val="lt1"/>
          </a:solidFill>
          <a:ln cap="flat" cmpd="sng" w="28575">
            <a:solidFill>
              <a:srgbClr val="0070C0"/>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02</a:t>
            </a:r>
          </a:p>
        </p:txBody>
      </p:sp>
      <p:sp>
        <p:nvSpPr>
          <p:cNvPr id="281" name="Shape 281"/>
          <p:cNvSpPr/>
          <p:nvPr/>
        </p:nvSpPr>
        <p:spPr>
          <a:xfrm>
            <a:off x="670987" y="4484712"/>
            <a:ext cx="492300" cy="492300"/>
          </a:xfrm>
          <a:prstGeom prst="ellipse">
            <a:avLst/>
          </a:prstGeom>
          <a:solidFill>
            <a:schemeClr val="lt1"/>
          </a:solidFill>
          <a:ln cap="flat" cmpd="sng" w="28575">
            <a:solidFill>
              <a:schemeClr val="dk1"/>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03</a:t>
            </a:r>
          </a:p>
        </p:txBody>
      </p:sp>
      <p:sp>
        <p:nvSpPr>
          <p:cNvPr id="282" name="Shape 282"/>
          <p:cNvSpPr txBox="1"/>
          <p:nvPr/>
        </p:nvSpPr>
        <p:spPr>
          <a:xfrm>
            <a:off x="1419525" y="2934300"/>
            <a:ext cx="5162100" cy="837000"/>
          </a:xfrm>
          <a:prstGeom prst="rect">
            <a:avLst/>
          </a:prstGeom>
          <a:noFill/>
          <a:ln>
            <a:noFill/>
          </a:ln>
        </p:spPr>
        <p:txBody>
          <a:bodyPr anchorCtr="0" anchor="t" bIns="91425" lIns="91425" rIns="91425" wrap="square" tIns="91425">
            <a:noAutofit/>
          </a:bodyPr>
          <a:lstStyle/>
          <a:p>
            <a:pPr indent="0" lvl="0" marL="0" rtl="0">
              <a:spcBef>
                <a:spcPts val="0"/>
              </a:spcBef>
              <a:buNone/>
            </a:pPr>
            <a:r>
              <a:rPr lang="en-US" sz="1800">
                <a:solidFill>
                  <a:schemeClr val="dk1"/>
                </a:solidFill>
              </a:rPr>
              <a:t>Not all power needs can be met simply by adding more renewable sources. It has high intermittency and technical constraints.</a:t>
            </a:r>
          </a:p>
        </p:txBody>
      </p:sp>
      <p:sp>
        <p:nvSpPr>
          <p:cNvPr id="283" name="Shape 283"/>
          <p:cNvSpPr txBox="1"/>
          <p:nvPr/>
        </p:nvSpPr>
        <p:spPr>
          <a:xfrm>
            <a:off x="1419525" y="4462450"/>
            <a:ext cx="5109600" cy="4923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US" sz="1800">
                <a:solidFill>
                  <a:schemeClr val="dk1"/>
                </a:solidFill>
              </a:rPr>
              <a:t>Is there an economic motivator to implement greater renewable energy injection into the energy market?</a:t>
            </a:r>
          </a:p>
        </p:txBody>
      </p:sp>
      <p:pic>
        <p:nvPicPr>
          <p:cNvPr id="284" name="Shape 284"/>
          <p:cNvPicPr preferRelativeResize="0"/>
          <p:nvPr/>
        </p:nvPicPr>
        <p:blipFill rotWithShape="1">
          <a:blip r:embed="rId3">
            <a:alphaModFix/>
          </a:blip>
          <a:srcRect b="7855" l="0" r="0" t="13903"/>
          <a:stretch/>
        </p:blipFill>
        <p:spPr>
          <a:xfrm>
            <a:off x="6837875" y="3542200"/>
            <a:ext cx="4752677" cy="2612777"/>
          </a:xfrm>
          <a:prstGeom prst="rect">
            <a:avLst/>
          </a:prstGeom>
          <a:noFill/>
          <a:ln>
            <a:noFill/>
          </a:ln>
        </p:spPr>
      </p:pic>
      <p:pic>
        <p:nvPicPr>
          <p:cNvPr id="285" name="Shape 285"/>
          <p:cNvPicPr preferRelativeResize="0"/>
          <p:nvPr/>
        </p:nvPicPr>
        <p:blipFill>
          <a:blip r:embed="rId4">
            <a:alphaModFix/>
          </a:blip>
          <a:stretch>
            <a:fillRect/>
          </a:stretch>
        </p:blipFill>
        <p:spPr>
          <a:xfrm>
            <a:off x="6837879" y="1032625"/>
            <a:ext cx="4752675" cy="2376338"/>
          </a:xfrm>
          <a:prstGeom prst="rect">
            <a:avLst/>
          </a:prstGeom>
          <a:noFill/>
          <a:ln>
            <a:noFill/>
          </a:ln>
        </p:spPr>
      </p:pic>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469900" y="402587"/>
            <a:ext cx="11252100" cy="334200"/>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i="0" lang="en-US" sz="2000" u="none" cap="none" strike="noStrike">
                <a:solidFill>
                  <a:schemeClr val="dk1"/>
                </a:solidFill>
                <a:latin typeface="Arial"/>
                <a:ea typeface="Arial"/>
                <a:cs typeface="Arial"/>
                <a:sym typeface="Arial"/>
              </a:rPr>
              <a:t>The </a:t>
            </a:r>
            <a:r>
              <a:rPr lang="en-US">
                <a:latin typeface="Arial"/>
                <a:ea typeface="Arial"/>
                <a:cs typeface="Arial"/>
                <a:sym typeface="Arial"/>
              </a:rPr>
              <a:t>Solution</a:t>
            </a:r>
          </a:p>
        </p:txBody>
      </p:sp>
      <p:sp>
        <p:nvSpPr>
          <p:cNvPr id="291" name="Shape 291"/>
          <p:cNvSpPr txBox="1"/>
          <p:nvPr/>
        </p:nvSpPr>
        <p:spPr>
          <a:xfrm>
            <a:off x="469900" y="1265900"/>
            <a:ext cx="11252100" cy="4965300"/>
          </a:xfrm>
          <a:prstGeom prst="rect">
            <a:avLst/>
          </a:prstGeom>
          <a:noFill/>
          <a:ln>
            <a:noFill/>
          </a:ln>
        </p:spPr>
        <p:txBody>
          <a:bodyPr anchorCtr="0" anchor="ctr" bIns="91425" lIns="91425" rIns="91425" wrap="square" tIns="91425">
            <a:noAutofit/>
          </a:bodyPr>
          <a:lstStyle/>
          <a:p>
            <a:pPr indent="0" lvl="0" marL="0" rtl="0">
              <a:spcBef>
                <a:spcPts val="0"/>
              </a:spcBef>
              <a:buNone/>
            </a:pPr>
            <a:r>
              <a:rPr b="1" lang="en-US" sz="1600">
                <a:solidFill>
                  <a:schemeClr val="dk1"/>
                </a:solidFill>
              </a:rPr>
              <a:t>Distributed and decentralized generation</a:t>
            </a:r>
            <a:r>
              <a:rPr b="1" lang="en-US" sz="1600">
                <a:solidFill>
                  <a:schemeClr val="dk1"/>
                </a:solidFill>
              </a:rPr>
              <a:t> offers </a:t>
            </a:r>
            <a:r>
              <a:rPr b="1" lang="en-US" sz="1600">
                <a:solidFill>
                  <a:schemeClr val="dk1"/>
                </a:solidFill>
              </a:rPr>
              <a:t>possible </a:t>
            </a:r>
            <a:r>
              <a:rPr b="1" lang="en-US" sz="1600">
                <a:solidFill>
                  <a:schemeClr val="dk1"/>
                </a:solidFill>
              </a:rPr>
              <a:t>solution</a:t>
            </a:r>
            <a:r>
              <a:rPr b="1" lang="en-US" sz="1600">
                <a:solidFill>
                  <a:schemeClr val="dk1"/>
                </a:solidFill>
              </a:rPr>
              <a:t>s </a:t>
            </a:r>
            <a:r>
              <a:rPr b="1" lang="en-US" sz="1600">
                <a:solidFill>
                  <a:schemeClr val="dk1"/>
                </a:solidFill>
              </a:rPr>
              <a:t>to inject renewable power into the grid.</a:t>
            </a:r>
          </a:p>
          <a:p>
            <a:pPr indent="0" lvl="0" marL="0" rtl="0">
              <a:spcBef>
                <a:spcPts val="0"/>
              </a:spcBef>
              <a:buNone/>
            </a:pPr>
            <a:r>
              <a:t/>
            </a:r>
            <a:endParaRPr b="1" sz="1600">
              <a:solidFill>
                <a:schemeClr val="dk1"/>
              </a:solidFill>
            </a:endParaRPr>
          </a:p>
          <a:p>
            <a:pPr indent="0" lvl="0" marL="0" rtl="0">
              <a:spcBef>
                <a:spcPts val="0"/>
              </a:spcBef>
              <a:buNone/>
            </a:pPr>
            <a:r>
              <a:rPr lang="en-US" u="sng">
                <a:solidFill>
                  <a:schemeClr val="dk1"/>
                </a:solidFill>
              </a:rPr>
              <a:t>Our Approach</a:t>
            </a:r>
          </a:p>
          <a:p>
            <a:pPr indent="0" lvl="0" marL="0" rtl="0">
              <a:spcBef>
                <a:spcPts val="0"/>
              </a:spcBef>
              <a:buNone/>
            </a:pPr>
            <a:r>
              <a:t/>
            </a:r>
            <a:endParaRPr>
              <a:solidFill>
                <a:schemeClr val="dk1"/>
              </a:solidFill>
            </a:endParaRPr>
          </a:p>
          <a:p>
            <a:pPr indent="-317500" lvl="0" marL="457200" rtl="0">
              <a:spcBef>
                <a:spcPts val="0"/>
              </a:spcBef>
              <a:buClr>
                <a:schemeClr val="dk1"/>
              </a:buClr>
              <a:buSzPts val="1400"/>
              <a:buChar char="●"/>
            </a:pPr>
            <a:r>
              <a:rPr lang="en-US">
                <a:solidFill>
                  <a:schemeClr val="dk1"/>
                </a:solidFill>
              </a:rPr>
              <a:t>To facilitate this we suggest that cost of electricity to the home can be used as an economic indicator of feasibility, i.e., lower cost at home as a result of decentralization is more likely to compel adoption and promote renewable injection.</a:t>
            </a:r>
          </a:p>
          <a:p>
            <a:pPr indent="0" lvl="0" marL="0" rtl="0">
              <a:spcBef>
                <a:spcPts val="0"/>
              </a:spcBef>
              <a:buNone/>
            </a:pPr>
            <a:r>
              <a:t/>
            </a:r>
            <a:endParaRPr>
              <a:solidFill>
                <a:schemeClr val="dk1"/>
              </a:solidFill>
            </a:endParaRPr>
          </a:p>
          <a:p>
            <a:pPr indent="-317500" lvl="0" marL="457200" rtl="0">
              <a:spcBef>
                <a:spcPts val="0"/>
              </a:spcBef>
              <a:buClr>
                <a:schemeClr val="dk1"/>
              </a:buClr>
              <a:buSzPts val="1400"/>
              <a:buChar char="●"/>
            </a:pPr>
            <a:r>
              <a:rPr lang="en-US">
                <a:solidFill>
                  <a:schemeClr val="dk1"/>
                </a:solidFill>
              </a:rPr>
              <a:t>To demonstrate this lower cost at the home, we did the following:</a:t>
            </a:r>
          </a:p>
          <a:p>
            <a:pPr indent="-317500" lvl="1" marL="914400" rtl="0">
              <a:spcBef>
                <a:spcPts val="0"/>
              </a:spcBef>
              <a:buClr>
                <a:schemeClr val="dk1"/>
              </a:buClr>
              <a:buSzPts val="1400"/>
              <a:buChar char="○"/>
            </a:pPr>
            <a:r>
              <a:rPr lang="en-US">
                <a:solidFill>
                  <a:schemeClr val="dk1"/>
                </a:solidFill>
              </a:rPr>
              <a:t>Explored data sources</a:t>
            </a:r>
          </a:p>
          <a:p>
            <a:pPr indent="-317500" lvl="1" marL="914400" rtl="0">
              <a:spcBef>
                <a:spcPts val="0"/>
              </a:spcBef>
              <a:buClr>
                <a:schemeClr val="dk1"/>
              </a:buClr>
              <a:buSzPts val="1400"/>
              <a:buChar char="○"/>
            </a:pPr>
            <a:r>
              <a:rPr lang="en-US">
                <a:solidFill>
                  <a:schemeClr val="dk1"/>
                </a:solidFill>
              </a:rPr>
              <a:t>Gathered data from disparate sources </a:t>
            </a:r>
          </a:p>
          <a:p>
            <a:pPr indent="-317500" lvl="1" marL="914400" rtl="0">
              <a:spcBef>
                <a:spcPts val="0"/>
              </a:spcBef>
              <a:buClr>
                <a:schemeClr val="dk1"/>
              </a:buClr>
              <a:buSzPts val="1400"/>
              <a:buChar char="○"/>
            </a:pPr>
            <a:r>
              <a:rPr lang="en-US">
                <a:solidFill>
                  <a:schemeClr val="dk1"/>
                </a:solidFill>
              </a:rPr>
              <a:t>Consolidated and processed data into new master data set</a:t>
            </a:r>
          </a:p>
          <a:p>
            <a:pPr indent="-317500" lvl="1" marL="914400" rtl="0">
              <a:spcBef>
                <a:spcPts val="0"/>
              </a:spcBef>
              <a:buClr>
                <a:schemeClr val="dk1"/>
              </a:buClr>
              <a:buSzPts val="1400"/>
              <a:buChar char="○"/>
            </a:pPr>
            <a:r>
              <a:rPr lang="en-US">
                <a:solidFill>
                  <a:schemeClr val="dk1"/>
                </a:solidFill>
              </a:rPr>
              <a:t>Interpolated, curated, and added physics to data</a:t>
            </a:r>
          </a:p>
          <a:p>
            <a:pPr indent="-317500" lvl="1" marL="914400" rtl="0">
              <a:spcBef>
                <a:spcPts val="0"/>
              </a:spcBef>
              <a:buClr>
                <a:schemeClr val="dk1"/>
              </a:buClr>
              <a:buSzPts val="1400"/>
              <a:buChar char="○"/>
            </a:pPr>
            <a:r>
              <a:rPr lang="en-US">
                <a:solidFill>
                  <a:schemeClr val="dk1"/>
                </a:solidFill>
              </a:rPr>
              <a:t>Tested and validated descriptive models</a:t>
            </a:r>
          </a:p>
          <a:p>
            <a:pPr indent="-317500" lvl="1" marL="914400" rtl="0">
              <a:spcBef>
                <a:spcPts val="0"/>
              </a:spcBef>
              <a:buClr>
                <a:schemeClr val="dk1"/>
              </a:buClr>
              <a:buSzPts val="1400"/>
              <a:buChar char="○"/>
            </a:pPr>
            <a:r>
              <a:rPr lang="en-US">
                <a:solidFill>
                  <a:schemeClr val="dk1"/>
                </a:solidFill>
              </a:rPr>
              <a:t>Simulated different electricity markets</a:t>
            </a:r>
          </a:p>
          <a:p>
            <a:pPr indent="0" lvl="0" marL="0" rtl="0">
              <a:spcBef>
                <a:spcPts val="0"/>
              </a:spcBef>
              <a:buNone/>
            </a:pPr>
            <a:r>
              <a:t/>
            </a:r>
            <a:endParaRPr>
              <a:solidFill>
                <a:schemeClr val="dk1"/>
              </a:solidFill>
            </a:endParaRPr>
          </a:p>
          <a:p>
            <a:pPr indent="0" lvl="0" marL="0" rtl="0">
              <a:spcBef>
                <a:spcPts val="0"/>
              </a:spcBef>
              <a:buNone/>
            </a:pPr>
            <a:r>
              <a:t/>
            </a:r>
            <a:endParaRPr b="1" u="sng">
              <a:solidFill>
                <a:schemeClr val="dk1"/>
              </a:solidFill>
            </a:endParaRPr>
          </a:p>
          <a:p>
            <a:pPr indent="0" lvl="0" marL="0" rtl="0">
              <a:spcBef>
                <a:spcPts val="0"/>
              </a:spcBef>
              <a:spcAft>
                <a:spcPts val="1333"/>
              </a:spcAft>
              <a:buNone/>
            </a:pPr>
            <a:r>
              <a:rPr lang="en-US" u="sng">
                <a:solidFill>
                  <a:schemeClr val="dk1"/>
                </a:solidFill>
              </a:rPr>
              <a:t>Key Data Assumptions</a:t>
            </a:r>
          </a:p>
          <a:p>
            <a:pPr indent="-317500" lvl="0" marL="457200" rtl="0">
              <a:spcBef>
                <a:spcPts val="0"/>
              </a:spcBef>
              <a:spcAft>
                <a:spcPts val="1333"/>
              </a:spcAft>
              <a:buClr>
                <a:schemeClr val="dk1"/>
              </a:buClr>
              <a:buSzPts val="1400"/>
              <a:buFont typeface="Arial"/>
              <a:buChar char="●"/>
            </a:pPr>
            <a:r>
              <a:rPr lang="en-US">
                <a:solidFill>
                  <a:schemeClr val="dk1"/>
                </a:solidFill>
              </a:rPr>
              <a:t>Large number of policies indicate significant sociopolitical pressure</a:t>
            </a:r>
          </a:p>
          <a:p>
            <a:pPr indent="-317500" lvl="0" marL="457200" rtl="0">
              <a:spcBef>
                <a:spcPts val="0"/>
              </a:spcBef>
              <a:spcAft>
                <a:spcPts val="1333"/>
              </a:spcAft>
              <a:buClr>
                <a:schemeClr val="dk1"/>
              </a:buClr>
              <a:buSzPts val="1400"/>
              <a:buFont typeface="Arial"/>
              <a:buChar char="●"/>
            </a:pPr>
            <a:r>
              <a:rPr lang="en-US">
                <a:solidFill>
                  <a:schemeClr val="dk1"/>
                </a:solidFill>
              </a:rPr>
              <a:t>Relative policy count has not changed over time significantly per state, so static policy count was used</a:t>
            </a:r>
          </a:p>
          <a:p>
            <a:pPr indent="-317500" lvl="0" marL="457200" rtl="0">
              <a:spcBef>
                <a:spcPts val="0"/>
              </a:spcBef>
              <a:spcAft>
                <a:spcPts val="1333"/>
              </a:spcAft>
              <a:buClr>
                <a:schemeClr val="dk1"/>
              </a:buClr>
              <a:buSzPts val="1400"/>
              <a:buFont typeface="Arial"/>
              <a:buChar char="●"/>
            </a:pPr>
            <a:r>
              <a:rPr lang="en-US">
                <a:solidFill>
                  <a:schemeClr val="dk1"/>
                </a:solidFill>
              </a:rPr>
              <a:t>Data aggregated at the month level is sufficiently granular</a:t>
            </a:r>
          </a:p>
        </p:txBody>
      </p:sp>
    </p:spTree>
  </p:cSld>
  <p:clrMapOvr>
    <a:masterClrMapping/>
  </p:clrMapOvr>
  <p:transition>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pic>
        <p:nvPicPr>
          <p:cNvPr id="296" name="Shape 296"/>
          <p:cNvPicPr preferRelativeResize="0"/>
          <p:nvPr/>
        </p:nvPicPr>
        <p:blipFill rotWithShape="1">
          <a:blip r:embed="rId3">
            <a:alphaModFix/>
          </a:blip>
          <a:srcRect b="0" l="0" r="0" t="0"/>
          <a:stretch/>
        </p:blipFill>
        <p:spPr>
          <a:xfrm>
            <a:off x="1" y="0"/>
            <a:ext cx="12192000" cy="6858000"/>
          </a:xfrm>
          <a:prstGeom prst="rect">
            <a:avLst/>
          </a:prstGeom>
          <a:noFill/>
          <a:ln>
            <a:noFill/>
          </a:ln>
        </p:spPr>
      </p:pic>
      <p:sp>
        <p:nvSpPr>
          <p:cNvPr id="297" name="Shape 297"/>
          <p:cNvSpPr txBox="1"/>
          <p:nvPr>
            <p:ph type="title"/>
          </p:nvPr>
        </p:nvSpPr>
        <p:spPr>
          <a:xfrm>
            <a:off x="718976" y="1705675"/>
            <a:ext cx="10254300" cy="2244000"/>
          </a:xfrm>
          <a:prstGeom prst="rect">
            <a:avLst/>
          </a:prstGeom>
          <a:noFill/>
          <a:ln>
            <a:noFill/>
          </a:ln>
        </p:spPr>
        <p:txBody>
          <a:bodyPr anchorCtr="0" anchor="b" bIns="0" lIns="0" rIns="0" wrap="square" tIns="0">
            <a:noAutofit/>
          </a:bodyPr>
          <a:lstStyle/>
          <a:p>
            <a:pPr indent="-244475" lvl="0" marL="0" marR="0" rtl="0" algn="l">
              <a:lnSpc>
                <a:spcPct val="95000"/>
              </a:lnSpc>
              <a:spcBef>
                <a:spcPts val="0"/>
              </a:spcBef>
              <a:buClr>
                <a:schemeClr val="lt1"/>
              </a:buClr>
              <a:buSzPts val="3850"/>
              <a:buFont typeface="Verdana"/>
              <a:buNone/>
            </a:pPr>
            <a:r>
              <a:rPr b="1" i="0" lang="en-US" sz="3850" u="none" cap="none" strike="noStrike">
                <a:solidFill>
                  <a:schemeClr val="lt1"/>
                </a:solidFill>
                <a:latin typeface="Verdana"/>
                <a:ea typeface="Verdana"/>
                <a:cs typeface="Verdana"/>
                <a:sym typeface="Verdana"/>
              </a:rPr>
              <a:t>Data Gathering </a:t>
            </a:r>
            <a:br>
              <a:rPr b="1" i="0" lang="en-US" sz="3850" u="none" cap="none" strike="noStrike">
                <a:solidFill>
                  <a:schemeClr val="lt1"/>
                </a:solidFill>
                <a:latin typeface="Verdana"/>
                <a:ea typeface="Verdana"/>
                <a:cs typeface="Verdana"/>
                <a:sym typeface="Verdana"/>
              </a:rPr>
            </a:br>
            <a:r>
              <a:rPr b="1" i="0" lang="en-US" sz="3850" u="none" cap="none" strike="noStrike">
                <a:solidFill>
                  <a:schemeClr val="lt1"/>
                </a:solidFill>
                <a:latin typeface="Verdana"/>
                <a:ea typeface="Verdana"/>
                <a:cs typeface="Verdana"/>
                <a:sym typeface="Verdana"/>
              </a:rPr>
              <a:t>and Consolidation </a:t>
            </a:r>
          </a:p>
        </p:txBody>
      </p:sp>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Identification</a:t>
            </a:r>
          </a:p>
        </p:txBody>
      </p:sp>
      <p:graphicFrame>
        <p:nvGraphicFramePr>
          <p:cNvPr id="303" name="Shape 303"/>
          <p:cNvGraphicFramePr/>
          <p:nvPr/>
        </p:nvGraphicFramePr>
        <p:xfrm>
          <a:off x="469900" y="4378527"/>
          <a:ext cx="3000000" cy="3000000"/>
        </p:xfrm>
        <a:graphic>
          <a:graphicData uri="http://schemas.openxmlformats.org/drawingml/2006/table">
            <a:tbl>
              <a:tblPr firstRow="1">
                <a:noFill/>
                <a:tableStyleId>{2A74A58D-8014-4EA5-BCE4-736865E31595}</a:tableStyleId>
              </a:tblPr>
              <a:tblGrid>
                <a:gridCol w="6062700"/>
                <a:gridCol w="2110900"/>
                <a:gridCol w="3062025"/>
              </a:tblGrid>
              <a:tr h="259625">
                <a:tc>
                  <a:txBody>
                    <a:bodyPr>
                      <a:noAutofit/>
                    </a:bodyPr>
                    <a:lstStyle/>
                    <a:p>
                      <a:pPr indent="0" lvl="0" marL="0" marR="0" rtl="0" algn="l">
                        <a:spcBef>
                          <a:spcPts val="0"/>
                        </a:spcBef>
                        <a:buNone/>
                      </a:pPr>
                      <a:r>
                        <a:rPr lang="en-US" sz="1200" u="none" cap="none" strike="noStrike"/>
                        <a:t>Electricity</a:t>
                      </a:r>
                    </a:p>
                  </a:txBody>
                  <a:tcPr marT="4525" marB="0" marR="4525" marL="91450" anchor="ctr">
                    <a:lnB cap="flat" cmpd="sng" w="9525">
                      <a:solidFill>
                        <a:srgbClr val="000000">
                          <a:alpha val="0"/>
                        </a:srgbClr>
                      </a:solidFill>
                      <a:prstDash val="solid"/>
                      <a:round/>
                      <a:headEnd len="med" w="med" type="none"/>
                      <a:tailEnd len="med" w="med" type="none"/>
                    </a:lnB>
                    <a:solidFill>
                      <a:schemeClr val="dk1"/>
                    </a:solidFill>
                  </a:tcPr>
                </a:tc>
                <a:tc>
                  <a:txBody>
                    <a:bodyPr>
                      <a:noAutofit/>
                    </a:bodyPr>
                    <a:lstStyle/>
                    <a:p>
                      <a:pPr indent="0" lvl="0" marL="0" marR="0" rtl="0" algn="l">
                        <a:spcBef>
                          <a:spcPts val="0"/>
                        </a:spcBef>
                        <a:buNone/>
                      </a:pPr>
                      <a:r>
                        <a:rPr lang="en-US" sz="1200" u="none" cap="none" strike="noStrike"/>
                        <a:t>Weather</a:t>
                      </a:r>
                    </a:p>
                  </a:txBody>
                  <a:tcPr marT="4525" marB="0" marR="4525" marL="91450" anchor="ctr">
                    <a:lnB cap="flat" cmpd="sng" w="9525">
                      <a:solidFill>
                        <a:srgbClr val="000000">
                          <a:alpha val="0"/>
                        </a:srgbClr>
                      </a:solidFill>
                      <a:prstDash val="solid"/>
                      <a:round/>
                      <a:headEnd len="med" w="med" type="none"/>
                      <a:tailEnd len="med" w="med" type="none"/>
                    </a:lnB>
                    <a:solidFill>
                      <a:schemeClr val="dk1"/>
                    </a:solidFill>
                  </a:tcPr>
                </a:tc>
                <a:tc>
                  <a:txBody>
                    <a:bodyPr>
                      <a:noAutofit/>
                    </a:bodyPr>
                    <a:lstStyle/>
                    <a:p>
                      <a:pPr indent="0" lvl="0" marL="0" marR="0" rtl="0" algn="l">
                        <a:spcBef>
                          <a:spcPts val="0"/>
                        </a:spcBef>
                        <a:buNone/>
                      </a:pPr>
                      <a:r>
                        <a:rPr lang="en-US" sz="1200" u="none" cap="none" strike="noStrike"/>
                        <a:t>Government Policy</a:t>
                      </a:r>
                    </a:p>
                  </a:txBody>
                  <a:tcPr marT="4525" marB="0" marR="4525" marL="91450" anchor="ctr">
                    <a:lnB cap="flat" cmpd="sng" w="9525">
                      <a:solidFill>
                        <a:srgbClr val="000000">
                          <a:alpha val="0"/>
                        </a:srgbClr>
                      </a:solidFill>
                      <a:prstDash val="solid"/>
                      <a:round/>
                      <a:headEnd len="med" w="med" type="none"/>
                      <a:tailEnd len="med" w="med" type="none"/>
                    </a:lnB>
                    <a:solidFill>
                      <a:schemeClr val="dk1"/>
                    </a:solidFill>
                  </a:tcPr>
                </a:tc>
              </a:tr>
              <a:tr h="108825">
                <a:tc>
                  <a:txBody>
                    <a:bodyPr>
                      <a:noAutofit/>
                    </a:bodyPr>
                    <a:lstStyle/>
                    <a:p>
                      <a:pPr indent="0" lvl="0" marL="0" marR="0" rtl="0" algn="l">
                        <a:spcBef>
                          <a:spcPts val="0"/>
                        </a:spcBef>
                        <a:buNone/>
                      </a:pPr>
                      <a:r>
                        <a:rPr lang="en-US" sz="1200" u="none" cap="none" strike="noStrike"/>
                        <a:t>Year</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Day</a:t>
                      </a:r>
                    </a:p>
                  </a:txBody>
                  <a:tcPr marT="4525" marB="0" marR="4525" marL="91450" anchor="b">
                    <a:lnL cap="flat" cmpd="sng" w="12700">
                      <a:solidFill>
                        <a:srgbClr val="D8D8D8"/>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State</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9525">
                      <a:solidFill>
                        <a:srgbClr val="000000">
                          <a:alpha val="0"/>
                        </a:srgbClr>
                      </a:solidFill>
                      <a:prstDash val="solid"/>
                      <a:round/>
                      <a:headEnd len="med" w="med" type="none"/>
                      <a:tailEnd len="med" w="med" type="none"/>
                    </a:lnT>
                    <a:lnB cap="flat" cmpd="sng" w="12700">
                      <a:solidFill>
                        <a:srgbClr val="D8D8D8"/>
                      </a:solidFill>
                      <a:prstDash val="solid"/>
                      <a:round/>
                      <a:headEnd len="med" w="med" type="none"/>
                      <a:tailEnd len="med" w="med" type="none"/>
                    </a:lnB>
                  </a:tcPr>
                </a:tc>
              </a:tr>
              <a:tr h="108825">
                <a:tc>
                  <a:txBody>
                    <a:bodyPr>
                      <a:noAutofit/>
                    </a:bodyPr>
                    <a:lstStyle/>
                    <a:p>
                      <a:pPr indent="0" lvl="0" marL="0" marR="0" rtl="0" algn="l">
                        <a:spcBef>
                          <a:spcPts val="0"/>
                        </a:spcBef>
                        <a:buNone/>
                      </a:pPr>
                      <a:r>
                        <a:rPr lang="en-US" sz="1200" u="none" cap="none" strike="noStrike"/>
                        <a:t>Month</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Year</a:t>
                      </a:r>
                    </a:p>
                  </a:txBody>
                  <a:tcPr marT="4525" marB="0" marR="4525" marL="91450" anchor="b">
                    <a:lnL cap="flat" cmpd="sng" w="12700">
                      <a:solidFill>
                        <a:srgbClr val="D8D8D8"/>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Total renewable energy policy count</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r>
              <a:tr h="108825">
                <a:tc>
                  <a:txBody>
                    <a:bodyPr>
                      <a:noAutofit/>
                    </a:bodyPr>
                    <a:lstStyle/>
                    <a:p>
                      <a:pPr indent="0" lvl="0" marL="0" marR="0" rtl="0" algn="l">
                        <a:spcBef>
                          <a:spcPts val="0"/>
                        </a:spcBef>
                        <a:buNone/>
                      </a:pPr>
                      <a:r>
                        <a:rPr lang="en-US" sz="1200" u="none" cap="none" strike="noStrike"/>
                        <a:t>State</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Month</a:t>
                      </a:r>
                    </a:p>
                  </a:txBody>
                  <a:tcPr marT="4525" marB="0" marR="4525" marL="91450" anchor="b">
                    <a:lnL cap="flat" cmpd="sng" w="12700">
                      <a:solidFill>
                        <a:srgbClr val="D8D8D8"/>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Wind energy policy count</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r>
              <a:tr h="155000">
                <a:tc>
                  <a:txBody>
                    <a:bodyPr>
                      <a:noAutofit/>
                    </a:bodyPr>
                    <a:lstStyle/>
                    <a:p>
                      <a:pPr indent="0" lvl="0" marL="0" marR="0" rtl="0" algn="l">
                        <a:spcBef>
                          <a:spcPts val="0"/>
                        </a:spcBef>
                        <a:buNone/>
                      </a:pPr>
                      <a:r>
                        <a:rPr lang="en-US" sz="1200" u="none" cap="none" strike="noStrike"/>
                        <a:t>Net generation other renewables (total)  (thousand megawatthours)</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Latitude</a:t>
                      </a:r>
                    </a:p>
                  </a:txBody>
                  <a:tcPr marT="4525" marB="0" marR="4525" marL="91450" anchor="b">
                    <a:lnL cap="flat" cmpd="sng" w="12700">
                      <a:solidFill>
                        <a:srgbClr val="D8D8D8"/>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a:txBody>
                    <a:bodyPr>
                      <a:noAutofit/>
                    </a:bodyPr>
                    <a:lstStyle/>
                    <a:p>
                      <a:pPr indent="0" lvl="0" marL="0" marR="0" rtl="0" algn="l">
                        <a:spcBef>
                          <a:spcPts val="0"/>
                        </a:spcBef>
                        <a:buNone/>
                      </a:pPr>
                      <a:r>
                        <a:rPr lang="en-US" sz="1200" u="none" cap="none" strike="noStrike"/>
                        <a:t>Solar photovoltaic energy policy count</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r>
              <a:tr h="116525">
                <a:tc>
                  <a:txBody>
                    <a:bodyPr>
                      <a:noAutofit/>
                    </a:bodyPr>
                    <a:lstStyle/>
                    <a:p>
                      <a:pPr indent="0" lvl="0" marL="0" marR="0" rtl="0" algn="l">
                        <a:spcBef>
                          <a:spcPts val="0"/>
                        </a:spcBef>
                        <a:buNone/>
                      </a:pPr>
                      <a:r>
                        <a:rPr lang="en-US" sz="1200" u="none" cap="none" strike="noStrike"/>
                        <a:t>Average retail price of electricity (cents per KWH)</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gridSpan="2">
                  <a:txBody>
                    <a:bodyPr>
                      <a:noAutofit/>
                    </a:bodyPr>
                    <a:lstStyle/>
                    <a:p>
                      <a:pPr indent="0" lvl="0" marL="0" marR="0" rtl="0" algn="l">
                        <a:spcBef>
                          <a:spcPts val="0"/>
                        </a:spcBef>
                        <a:buNone/>
                      </a:pPr>
                      <a:r>
                        <a:rPr lang="en-US" sz="1200" u="none" cap="none" strike="noStrike"/>
                        <a:t>Longitude</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r>
              <a:tr h="116525">
                <a:tc>
                  <a:txBody>
                    <a:bodyPr>
                      <a:noAutofit/>
                    </a:bodyPr>
                    <a:lstStyle/>
                    <a:p>
                      <a:pPr indent="0" lvl="0" marL="0" marR="0" rtl="0" algn="l">
                        <a:spcBef>
                          <a:spcPts val="0"/>
                        </a:spcBef>
                        <a:buNone/>
                      </a:pPr>
                      <a:r>
                        <a:rPr lang="en-US" sz="1200" u="none" cap="none" strike="noStrike"/>
                        <a:t>Retail sales of electricity (million kilowatthours)</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gridSpan="2">
                  <a:txBody>
                    <a:bodyPr>
                      <a:noAutofit/>
                    </a:bodyPr>
                    <a:lstStyle/>
                    <a:p>
                      <a:pPr indent="0" lvl="0" marL="0" marR="0" rtl="0" algn="l">
                        <a:spcBef>
                          <a:spcPts val="0"/>
                        </a:spcBef>
                        <a:buNone/>
                      </a:pPr>
                      <a:r>
                        <a:rPr lang="en-US" sz="1200" u="none" cap="none" strike="noStrike"/>
                        <a:t>Temperature</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r>
              <a:tr h="155000">
                <a:tc>
                  <a:txBody>
                    <a:bodyPr>
                      <a:noAutofit/>
                    </a:bodyPr>
                    <a:lstStyle/>
                    <a:p>
                      <a:pPr indent="0" lvl="0" marL="0" marR="0" rtl="0" algn="l">
                        <a:spcBef>
                          <a:spcPts val="0"/>
                        </a:spcBef>
                        <a:buNone/>
                      </a:pPr>
                      <a:r>
                        <a:rPr lang="en-US" sz="1200" u="none" cap="none" strike="noStrike"/>
                        <a:t>Revenue from retail sales of electricity total(million dollars)</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gridSpan="2">
                  <a:txBody>
                    <a:bodyPr>
                      <a:noAutofit/>
                    </a:bodyPr>
                    <a:lstStyle/>
                    <a:p>
                      <a:pPr indent="0" lvl="0" marL="0" marR="0" rtl="0" algn="l">
                        <a:spcBef>
                          <a:spcPts val="0"/>
                        </a:spcBef>
                        <a:buNone/>
                      </a:pPr>
                      <a:r>
                        <a:rPr lang="en-US" sz="1200" u="none" cap="none" strike="noStrike"/>
                        <a:t>Wind speed</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r>
              <a:tr h="155000">
                <a:tc>
                  <a:txBody>
                    <a:bodyPr>
                      <a:noAutofit/>
                    </a:bodyPr>
                    <a:lstStyle/>
                    <a:p>
                      <a:pPr indent="0" lvl="0" marL="0" marR="0" rtl="0" algn="l">
                        <a:spcBef>
                          <a:spcPts val="0"/>
                        </a:spcBef>
                        <a:buNone/>
                      </a:pPr>
                      <a:r>
                        <a:rPr lang="en-US" sz="1200" u="none" cap="none" strike="noStrike"/>
                        <a:t>Revenue from retail sales of electricity residential (million dollars)</a:t>
                      </a:r>
                    </a:p>
                  </a:txBody>
                  <a:tcPr marT="4525" marB="0" marR="4525" marL="91450" anchor="b">
                    <a:lnL cap="flat" cmpd="sng" w="9525">
                      <a:solidFill>
                        <a:srgbClr val="000000">
                          <a:alpha val="0"/>
                        </a:srgbClr>
                      </a:solidFill>
                      <a:prstDash val="solid"/>
                      <a:round/>
                      <a:headEnd len="med" w="med" type="none"/>
                      <a:tailEnd len="med" w="med" type="none"/>
                    </a:lnL>
                    <a:lnR cap="flat" cmpd="sng" w="12700">
                      <a:solidFill>
                        <a:srgbClr val="D8D8D8"/>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gridSpan="2">
                  <a:txBody>
                    <a:bodyPr>
                      <a:noAutofit/>
                    </a:bodyPr>
                    <a:lstStyle/>
                    <a:p>
                      <a:pPr indent="0" lvl="0" marL="0" marR="0" rtl="0" algn="l">
                        <a:spcBef>
                          <a:spcPts val="0"/>
                        </a:spcBef>
                        <a:buNone/>
                      </a:pPr>
                      <a:r>
                        <a:rPr lang="en-US" sz="1200" u="none" cap="none" strike="noStrike"/>
                        <a:t>Solar Insolation Index</a:t>
                      </a:r>
                    </a:p>
                  </a:txBody>
                  <a:tcPr marT="4525" marB="0" marR="4525" marL="91450" anchor="b">
                    <a:lnL cap="flat" cmpd="sng" w="12700">
                      <a:solidFill>
                        <a:srgbClr val="D8D8D8"/>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r>
              <a:tr h="108825">
                <a:tc gridSpan="3">
                  <a:txBody>
                    <a:bodyPr>
                      <a:noAutofit/>
                    </a:bodyPr>
                    <a:lstStyle/>
                    <a:p>
                      <a:pPr indent="0" lvl="0" marL="0" marR="0" rtl="0" algn="l">
                        <a:spcBef>
                          <a:spcPts val="0"/>
                        </a:spcBef>
                        <a:buNone/>
                      </a:pPr>
                      <a:r>
                        <a:rPr lang="en-US" sz="1200" u="none" cap="none" strike="noStrike"/>
                        <a:t>Total consumption coal (thousand tons)</a:t>
                      </a:r>
                    </a:p>
                  </a:txBody>
                  <a:tcPr marT="4525" marB="0" marR="4525" marL="91450" anchor="b">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c hMerge="1"/>
              </a:tr>
              <a:tr h="108825">
                <a:tc gridSpan="3">
                  <a:txBody>
                    <a:bodyPr>
                      <a:noAutofit/>
                    </a:bodyPr>
                    <a:lstStyle/>
                    <a:p>
                      <a:pPr indent="0" lvl="0" marL="0" marR="0" rtl="0" algn="l">
                        <a:spcBef>
                          <a:spcPts val="0"/>
                        </a:spcBef>
                        <a:buNone/>
                      </a:pPr>
                      <a:r>
                        <a:rPr lang="en-US" sz="1200" u="none" cap="none" strike="noStrike"/>
                        <a:t>Total consumption petroleum liquid (thousand barrels)</a:t>
                      </a:r>
                    </a:p>
                  </a:txBody>
                  <a:tcPr marT="4525" marB="0" marR="4525" marL="91450" anchor="b">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12700">
                      <a:solidFill>
                        <a:srgbClr val="D8D8D8"/>
                      </a:solidFill>
                      <a:prstDash val="solid"/>
                      <a:round/>
                      <a:headEnd len="med" w="med" type="none"/>
                      <a:tailEnd len="med" w="med" type="none"/>
                    </a:lnB>
                  </a:tcPr>
                </a:tc>
                <a:tc hMerge="1"/>
                <a:tc hMerge="1"/>
              </a:tr>
              <a:tr h="108825">
                <a:tc gridSpan="3">
                  <a:txBody>
                    <a:bodyPr>
                      <a:noAutofit/>
                    </a:bodyPr>
                    <a:lstStyle/>
                    <a:p>
                      <a:pPr indent="0" lvl="0" marL="0" marR="0" rtl="0" algn="l">
                        <a:spcBef>
                          <a:spcPts val="0"/>
                        </a:spcBef>
                        <a:buNone/>
                      </a:pPr>
                      <a:r>
                        <a:rPr lang="en-US" sz="1200" u="none" cap="none" strike="noStrike"/>
                        <a:t>Total consumption  natural gas (thousand Mcf)</a:t>
                      </a:r>
                    </a:p>
                  </a:txBody>
                  <a:tcPr marT="4525" marB="0" marR="4525" marL="91450" anchor="b">
                    <a:lnL cap="flat" cmpd="sng" w="9525">
                      <a:solidFill>
                        <a:srgbClr val="000000">
                          <a:alpha val="0"/>
                        </a:srgbClr>
                      </a:solidFill>
                      <a:prstDash val="solid"/>
                      <a:round/>
                      <a:headEnd len="med" w="med" type="none"/>
                      <a:tailEnd len="med" w="med" type="none"/>
                    </a:lnL>
                    <a:lnR cap="flat" cmpd="sng" w="9525">
                      <a:solidFill>
                        <a:srgbClr val="000000">
                          <a:alpha val="0"/>
                        </a:srgbClr>
                      </a:solidFill>
                      <a:prstDash val="solid"/>
                      <a:round/>
                      <a:headEnd len="med" w="med" type="none"/>
                      <a:tailEnd len="med" w="med" type="none"/>
                    </a:lnR>
                    <a:lnT cap="flat" cmpd="sng" w="12700">
                      <a:solidFill>
                        <a:srgbClr val="D8D8D8"/>
                      </a:solidFill>
                      <a:prstDash val="solid"/>
                      <a:round/>
                      <a:headEnd len="med" w="med" type="none"/>
                      <a:tailEnd len="med" w="med" type="none"/>
                    </a:lnT>
                    <a:lnB cap="flat" cmpd="sng" w="9525">
                      <a:solidFill>
                        <a:srgbClr val="000000">
                          <a:alpha val="0"/>
                        </a:srgbClr>
                      </a:solidFill>
                      <a:prstDash val="solid"/>
                      <a:round/>
                      <a:headEnd len="med" w="med" type="none"/>
                      <a:tailEnd len="med" w="med" type="none"/>
                    </a:lnB>
                  </a:tcPr>
                </a:tc>
                <a:tc hMerge="1"/>
                <a:tc hMerge="1"/>
              </a:tr>
            </a:tbl>
          </a:graphicData>
        </a:graphic>
      </p:graphicFrame>
      <p:grpSp>
        <p:nvGrpSpPr>
          <p:cNvPr id="304" name="Shape 304"/>
          <p:cNvGrpSpPr/>
          <p:nvPr/>
        </p:nvGrpSpPr>
        <p:grpSpPr>
          <a:xfrm>
            <a:off x="469900" y="2458071"/>
            <a:ext cx="10970575" cy="1776536"/>
            <a:chOff x="469900" y="2546971"/>
            <a:chExt cx="10970575" cy="1776536"/>
          </a:xfrm>
        </p:grpSpPr>
        <p:cxnSp>
          <p:nvCxnSpPr>
            <p:cNvPr id="305" name="Shape 305"/>
            <p:cNvCxnSpPr>
              <a:stCxn id="306" idx="3"/>
              <a:endCxn id="307" idx="1"/>
            </p:cNvCxnSpPr>
            <p:nvPr/>
          </p:nvCxnSpPr>
          <p:spPr>
            <a:xfrm flipH="1" rot="10800000">
              <a:off x="3784338" y="3315346"/>
              <a:ext cx="587700" cy="3000"/>
            </a:xfrm>
            <a:prstGeom prst="straightConnector1">
              <a:avLst/>
            </a:prstGeom>
            <a:noFill/>
            <a:ln cap="flat" cmpd="sng" w="28575">
              <a:solidFill>
                <a:srgbClr val="0070C0"/>
              </a:solidFill>
              <a:prstDash val="solid"/>
              <a:round/>
              <a:headEnd len="med" w="med" type="none"/>
              <a:tailEnd len="lg" w="lg" type="triangle"/>
            </a:ln>
          </p:spPr>
        </p:cxnSp>
        <p:sp>
          <p:nvSpPr>
            <p:cNvPr id="307" name="Shape 307"/>
            <p:cNvSpPr/>
            <p:nvPr/>
          </p:nvSpPr>
          <p:spPr>
            <a:xfrm>
              <a:off x="4371909" y="3083255"/>
              <a:ext cx="1633272" cy="464277"/>
            </a:xfrm>
            <a:prstGeom prst="rect">
              <a:avLst/>
            </a:prstGeom>
            <a:solidFill>
              <a:srgbClr val="F2F2F2"/>
            </a:solidFill>
            <a:ln cap="flat" cmpd="sng" w="25400">
              <a:solidFill>
                <a:srgbClr val="0070C0"/>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rPr lang="en-US" sz="1400">
                  <a:solidFill>
                    <a:schemeClr val="dk1"/>
                  </a:solidFill>
                  <a:latin typeface="Verdana"/>
                  <a:ea typeface="Verdana"/>
                  <a:cs typeface="Verdana"/>
                  <a:sym typeface="Verdana"/>
                </a:rPr>
                <a:t>Data Sources</a:t>
              </a:r>
            </a:p>
          </p:txBody>
        </p:sp>
        <p:cxnSp>
          <p:nvCxnSpPr>
            <p:cNvPr id="308" name="Shape 308"/>
            <p:cNvCxnSpPr>
              <a:stCxn id="307" idx="3"/>
              <a:endCxn id="309" idx="1"/>
            </p:cNvCxnSpPr>
            <p:nvPr/>
          </p:nvCxnSpPr>
          <p:spPr>
            <a:xfrm flipH="1" rot="10800000">
              <a:off x="6005181" y="2798794"/>
              <a:ext cx="356100" cy="516600"/>
            </a:xfrm>
            <a:prstGeom prst="straightConnector1">
              <a:avLst/>
            </a:prstGeom>
            <a:noFill/>
            <a:ln cap="flat" cmpd="sng" w="19050">
              <a:solidFill>
                <a:srgbClr val="0070C0"/>
              </a:solidFill>
              <a:prstDash val="solid"/>
              <a:round/>
              <a:headEnd len="med" w="med" type="none"/>
              <a:tailEnd len="lg" w="lg" type="triangle"/>
            </a:ln>
          </p:spPr>
        </p:cxnSp>
        <p:cxnSp>
          <p:nvCxnSpPr>
            <p:cNvPr id="310" name="Shape 310"/>
            <p:cNvCxnSpPr>
              <a:stCxn id="307" idx="3"/>
              <a:endCxn id="311" idx="1"/>
            </p:cNvCxnSpPr>
            <p:nvPr/>
          </p:nvCxnSpPr>
          <p:spPr>
            <a:xfrm flipH="1" rot="10800000">
              <a:off x="6005181" y="3296494"/>
              <a:ext cx="351300" cy="18900"/>
            </a:xfrm>
            <a:prstGeom prst="straightConnector1">
              <a:avLst/>
            </a:prstGeom>
            <a:noFill/>
            <a:ln cap="flat" cmpd="sng" w="19050">
              <a:solidFill>
                <a:srgbClr val="0070C0"/>
              </a:solidFill>
              <a:prstDash val="solid"/>
              <a:round/>
              <a:headEnd len="med" w="med" type="none"/>
              <a:tailEnd len="lg" w="lg" type="triangle"/>
            </a:ln>
          </p:spPr>
        </p:cxnSp>
        <p:cxnSp>
          <p:nvCxnSpPr>
            <p:cNvPr id="312" name="Shape 312"/>
            <p:cNvCxnSpPr>
              <a:stCxn id="307" idx="3"/>
              <a:endCxn id="313" idx="1"/>
            </p:cNvCxnSpPr>
            <p:nvPr/>
          </p:nvCxnSpPr>
          <p:spPr>
            <a:xfrm>
              <a:off x="6005181" y="3315394"/>
              <a:ext cx="356100" cy="485700"/>
            </a:xfrm>
            <a:prstGeom prst="straightConnector1">
              <a:avLst/>
            </a:prstGeom>
            <a:noFill/>
            <a:ln cap="flat" cmpd="sng" w="19050">
              <a:solidFill>
                <a:srgbClr val="0070C0"/>
              </a:solidFill>
              <a:prstDash val="solid"/>
              <a:round/>
              <a:headEnd len="med" w="med" type="none"/>
              <a:tailEnd len="lg" w="lg" type="triangle"/>
            </a:ln>
          </p:spPr>
        </p:cxnSp>
        <p:sp>
          <p:nvSpPr>
            <p:cNvPr id="309" name="Shape 309"/>
            <p:cNvSpPr/>
            <p:nvPr/>
          </p:nvSpPr>
          <p:spPr>
            <a:xfrm>
              <a:off x="6361344" y="2583091"/>
              <a:ext cx="2615239" cy="431272"/>
            </a:xfrm>
            <a:prstGeom prst="rect">
              <a:avLst/>
            </a:prstGeom>
            <a:solidFill>
              <a:srgbClr val="F2F2F2"/>
            </a:solidFill>
            <a:ln cap="flat" cmpd="sng" w="25400">
              <a:solidFill>
                <a:srgbClr val="0070C0"/>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rPr lang="en-US" sz="1200">
                  <a:solidFill>
                    <a:schemeClr val="dk1"/>
                  </a:solidFill>
                  <a:latin typeface="Verdana"/>
                  <a:ea typeface="Verdana"/>
                  <a:cs typeface="Verdana"/>
                  <a:sym typeface="Verdana"/>
                </a:rPr>
                <a:t>Electricity Data </a:t>
              </a:r>
            </a:p>
            <a:p>
              <a:pPr indent="0" lvl="0" marL="0" marR="0" rtl="0" algn="ctr">
                <a:spcBef>
                  <a:spcPts val="0"/>
                </a:spcBef>
                <a:buNone/>
              </a:pPr>
              <a:r>
                <a:rPr lang="en-US" sz="1200">
                  <a:solidFill>
                    <a:schemeClr val="dk1"/>
                  </a:solidFill>
                  <a:latin typeface="Verdana"/>
                  <a:ea typeface="Verdana"/>
                  <a:cs typeface="Verdana"/>
                  <a:sym typeface="Verdana"/>
                </a:rPr>
                <a:t>eia.gov</a:t>
              </a:r>
            </a:p>
          </p:txBody>
        </p:sp>
        <p:sp>
          <p:nvSpPr>
            <p:cNvPr id="311" name="Shape 311"/>
            <p:cNvSpPr/>
            <p:nvPr/>
          </p:nvSpPr>
          <p:spPr>
            <a:xfrm>
              <a:off x="6356332" y="3072623"/>
              <a:ext cx="2615239" cy="447774"/>
            </a:xfrm>
            <a:prstGeom prst="rect">
              <a:avLst/>
            </a:prstGeom>
            <a:solidFill>
              <a:srgbClr val="F2F2F2"/>
            </a:solidFill>
            <a:ln cap="flat" cmpd="sng" w="25400">
              <a:solidFill>
                <a:srgbClr val="0070C0"/>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rPr lang="en-US" sz="1200">
                  <a:solidFill>
                    <a:schemeClr val="dk1"/>
                  </a:solidFill>
                  <a:latin typeface="Verdana"/>
                  <a:ea typeface="Verdana"/>
                  <a:cs typeface="Verdana"/>
                  <a:sym typeface="Verdana"/>
                </a:rPr>
                <a:t>Weather data power.larc.nasa.gov</a:t>
              </a:r>
            </a:p>
          </p:txBody>
        </p:sp>
        <p:sp>
          <p:nvSpPr>
            <p:cNvPr id="313" name="Shape 313"/>
            <p:cNvSpPr/>
            <p:nvPr/>
          </p:nvSpPr>
          <p:spPr>
            <a:xfrm>
              <a:off x="6361344" y="3577446"/>
              <a:ext cx="2615239" cy="447269"/>
            </a:xfrm>
            <a:prstGeom prst="rect">
              <a:avLst/>
            </a:prstGeom>
            <a:solidFill>
              <a:srgbClr val="F2F2F2"/>
            </a:solidFill>
            <a:ln cap="flat" cmpd="sng" w="25400">
              <a:solidFill>
                <a:srgbClr val="0070C0"/>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rPr lang="en-US" sz="1200">
                  <a:solidFill>
                    <a:schemeClr val="dk1"/>
                  </a:solidFill>
                  <a:latin typeface="Verdana"/>
                  <a:ea typeface="Verdana"/>
                  <a:cs typeface="Verdana"/>
                  <a:sym typeface="Verdana"/>
                </a:rPr>
                <a:t>Government policy data dsireusa.org</a:t>
              </a:r>
            </a:p>
          </p:txBody>
        </p:sp>
        <p:sp>
          <p:nvSpPr>
            <p:cNvPr id="314" name="Shape 314"/>
            <p:cNvSpPr/>
            <p:nvPr/>
          </p:nvSpPr>
          <p:spPr>
            <a:xfrm>
              <a:off x="9847283" y="3051599"/>
              <a:ext cx="1593192" cy="531808"/>
            </a:xfrm>
            <a:prstGeom prst="flowChartProcess">
              <a:avLst/>
            </a:prstGeom>
            <a:solidFill>
              <a:srgbClr val="F2F2F2"/>
            </a:solidFill>
            <a:ln cap="flat" cmpd="sng" w="25400">
              <a:solidFill>
                <a:schemeClr val="dk1"/>
              </a:solidFill>
              <a:prstDash val="solid"/>
              <a:round/>
              <a:headEnd len="med" w="med" type="none"/>
              <a:tailEnd len="med" w="med" type="none"/>
            </a:ln>
          </p:spPr>
          <p:txBody>
            <a:bodyPr anchorCtr="0" anchor="ctr" bIns="45700" lIns="91425" rIns="91425" wrap="square" tIns="45700">
              <a:noAutofit/>
            </a:bodyPr>
            <a:lstStyle/>
            <a:p>
              <a:pPr indent="0" lvl="0" marL="0" marR="0" rtl="0" algn="ctr">
                <a:spcBef>
                  <a:spcPts val="0"/>
                </a:spcBef>
                <a:buNone/>
              </a:pPr>
              <a:r>
                <a:rPr lang="en-US" sz="1400">
                  <a:solidFill>
                    <a:schemeClr val="dk1"/>
                  </a:solidFill>
                  <a:latin typeface="Verdana"/>
                  <a:ea typeface="Verdana"/>
                  <a:cs typeface="Verdana"/>
                  <a:sym typeface="Verdana"/>
                </a:rPr>
                <a:t>Data points</a:t>
              </a:r>
            </a:p>
          </p:txBody>
        </p:sp>
        <p:cxnSp>
          <p:nvCxnSpPr>
            <p:cNvPr id="315" name="Shape 315"/>
            <p:cNvCxnSpPr>
              <a:stCxn id="309" idx="3"/>
              <a:endCxn id="314" idx="1"/>
            </p:cNvCxnSpPr>
            <p:nvPr/>
          </p:nvCxnSpPr>
          <p:spPr>
            <a:xfrm>
              <a:off x="8976583" y="2798727"/>
              <a:ext cx="870600" cy="518700"/>
            </a:xfrm>
            <a:prstGeom prst="straightConnector1">
              <a:avLst/>
            </a:prstGeom>
            <a:noFill/>
            <a:ln cap="flat" cmpd="sng" w="19050">
              <a:solidFill>
                <a:schemeClr val="dk1"/>
              </a:solidFill>
              <a:prstDash val="solid"/>
              <a:round/>
              <a:headEnd len="med" w="med" type="none"/>
              <a:tailEnd len="lg" w="lg" type="triangle"/>
            </a:ln>
          </p:spPr>
        </p:cxnSp>
        <p:cxnSp>
          <p:nvCxnSpPr>
            <p:cNvPr id="316" name="Shape 316"/>
            <p:cNvCxnSpPr>
              <a:stCxn id="311" idx="3"/>
              <a:endCxn id="314" idx="1"/>
            </p:cNvCxnSpPr>
            <p:nvPr/>
          </p:nvCxnSpPr>
          <p:spPr>
            <a:xfrm>
              <a:off x="8971571" y="3296510"/>
              <a:ext cx="875700" cy="21000"/>
            </a:xfrm>
            <a:prstGeom prst="straightConnector1">
              <a:avLst/>
            </a:prstGeom>
            <a:noFill/>
            <a:ln cap="flat" cmpd="sng" w="19050">
              <a:solidFill>
                <a:schemeClr val="dk1"/>
              </a:solidFill>
              <a:prstDash val="solid"/>
              <a:round/>
              <a:headEnd len="med" w="med" type="none"/>
              <a:tailEnd len="lg" w="lg" type="triangle"/>
            </a:ln>
          </p:spPr>
        </p:cxnSp>
        <p:cxnSp>
          <p:nvCxnSpPr>
            <p:cNvPr id="317" name="Shape 317"/>
            <p:cNvCxnSpPr>
              <a:stCxn id="313" idx="3"/>
              <a:endCxn id="314" idx="1"/>
            </p:cNvCxnSpPr>
            <p:nvPr/>
          </p:nvCxnSpPr>
          <p:spPr>
            <a:xfrm flipH="1" rot="10800000">
              <a:off x="8976583" y="3317481"/>
              <a:ext cx="870600" cy="483600"/>
            </a:xfrm>
            <a:prstGeom prst="straightConnector1">
              <a:avLst/>
            </a:prstGeom>
            <a:noFill/>
            <a:ln cap="flat" cmpd="sng" w="19050">
              <a:solidFill>
                <a:schemeClr val="dk1"/>
              </a:solidFill>
              <a:prstDash val="solid"/>
              <a:round/>
              <a:headEnd len="med" w="med" type="none"/>
              <a:tailEnd len="lg" w="lg" type="triangle"/>
            </a:ln>
          </p:spPr>
        </p:cxnSp>
        <p:cxnSp>
          <p:nvCxnSpPr>
            <p:cNvPr id="318" name="Shape 318"/>
            <p:cNvCxnSpPr>
              <a:stCxn id="314" idx="2"/>
            </p:cNvCxnSpPr>
            <p:nvPr/>
          </p:nvCxnSpPr>
          <p:spPr>
            <a:xfrm>
              <a:off x="10643879" y="3583407"/>
              <a:ext cx="0" cy="740100"/>
            </a:xfrm>
            <a:prstGeom prst="straightConnector1">
              <a:avLst/>
            </a:prstGeom>
            <a:noFill/>
            <a:ln cap="flat" cmpd="sng" w="38100">
              <a:solidFill>
                <a:schemeClr val="dk1"/>
              </a:solidFill>
              <a:prstDash val="solid"/>
              <a:round/>
              <a:headEnd len="med" w="med" type="none"/>
              <a:tailEnd len="lg" w="lg" type="triangle"/>
            </a:ln>
          </p:spPr>
        </p:cxnSp>
        <p:grpSp>
          <p:nvGrpSpPr>
            <p:cNvPr id="319" name="Shape 319"/>
            <p:cNvGrpSpPr/>
            <p:nvPr/>
          </p:nvGrpSpPr>
          <p:grpSpPr>
            <a:xfrm>
              <a:off x="469900" y="2546971"/>
              <a:ext cx="3314438" cy="1701279"/>
              <a:chOff x="373284" y="2552714"/>
              <a:chExt cx="3314438" cy="1701279"/>
            </a:xfrm>
          </p:grpSpPr>
          <p:sp>
            <p:nvSpPr>
              <p:cNvPr id="320" name="Shape 320"/>
              <p:cNvSpPr/>
              <p:nvPr/>
            </p:nvSpPr>
            <p:spPr>
              <a:xfrm>
                <a:off x="811543" y="2727991"/>
                <a:ext cx="2335097" cy="1302468"/>
              </a:xfrm>
              <a:prstGeom prst="ellipse">
                <a:avLst/>
              </a:prstGeom>
              <a:noFill/>
              <a:ln cap="flat" cmpd="sng" w="28575">
                <a:solidFill>
                  <a:schemeClr val="accent3"/>
                </a:solidFill>
                <a:prstDash val="solid"/>
                <a:miter lim="800000"/>
                <a:headEnd len="med" w="med" type="none"/>
                <a:tailEnd len="med" w="med" type="none"/>
              </a:ln>
            </p:spPr>
            <p:txBody>
              <a:bodyPr anchorCtr="0" anchor="ctr" bIns="88900" lIns="88900" rIns="88900" wrap="square" tIns="88900">
                <a:noAutofit/>
              </a:bodyPr>
              <a:lstStyle/>
              <a:p>
                <a:pPr indent="-101600" lvl="0" marL="0" marR="0" rtl="0" algn="ctr">
                  <a:lnSpc>
                    <a:spcPct val="106000"/>
                  </a:lnSpc>
                  <a:spcBef>
                    <a:spcPts val="0"/>
                  </a:spcBef>
                  <a:buClr>
                    <a:schemeClr val="dk1"/>
                  </a:buClr>
                  <a:buSzPts val="1600"/>
                  <a:buFont typeface="Noto Sans Symbols"/>
                  <a:buNone/>
                </a:pPr>
                <a:r>
                  <a:t/>
                </a:r>
                <a:endParaRPr b="1" sz="1600">
                  <a:solidFill>
                    <a:schemeClr val="lt1"/>
                  </a:solidFill>
                  <a:latin typeface="Verdana"/>
                  <a:ea typeface="Verdana"/>
                  <a:cs typeface="Verdana"/>
                  <a:sym typeface="Verdana"/>
                </a:endParaRPr>
              </a:p>
            </p:txBody>
          </p:sp>
          <p:sp>
            <p:nvSpPr>
              <p:cNvPr id="321" name="Shape 321"/>
              <p:cNvSpPr/>
              <p:nvPr/>
            </p:nvSpPr>
            <p:spPr>
              <a:xfrm>
                <a:off x="1336166" y="2552714"/>
                <a:ext cx="1289916" cy="417931"/>
              </a:xfrm>
              <a:prstGeom prst="rect">
                <a:avLst/>
              </a:prstGeom>
              <a:solidFill>
                <a:srgbClr val="F2F2F2"/>
              </a:solidFill>
              <a:ln cap="flat" cmpd="sng" w="19050">
                <a:solidFill>
                  <a:schemeClr val="accent3"/>
                </a:solidFill>
                <a:prstDash val="solid"/>
                <a:miter lim="800000"/>
                <a:headEnd len="med" w="med" type="none"/>
                <a:tailEnd len="med" w="med" type="none"/>
              </a:ln>
            </p:spPr>
            <p:txBody>
              <a:bodyPr anchorCtr="0" anchor="ctr" bIns="88900" lIns="88900" rIns="88900" wrap="square" tIns="88900">
                <a:noAutofit/>
              </a:bodyPr>
              <a:lstStyle/>
              <a:p>
                <a:pPr indent="-76200" lvl="0" marL="0" marR="0" rtl="0" algn="ctr">
                  <a:lnSpc>
                    <a:spcPct val="106000"/>
                  </a:lnSpc>
                  <a:spcBef>
                    <a:spcPts val="0"/>
                  </a:spcBef>
                  <a:buClr>
                    <a:schemeClr val="dk1"/>
                  </a:buClr>
                  <a:buSzPts val="1200"/>
                  <a:buFont typeface="Noto Sans Symbols"/>
                  <a:buNone/>
                </a:pPr>
                <a:r>
                  <a:rPr lang="en-US" sz="1200">
                    <a:solidFill>
                      <a:schemeClr val="dk1"/>
                    </a:solidFill>
                    <a:latin typeface="Verdana"/>
                    <a:ea typeface="Verdana"/>
                    <a:cs typeface="Verdana"/>
                    <a:sym typeface="Verdana"/>
                  </a:rPr>
                  <a:t>Identify Project Goals</a:t>
                </a:r>
              </a:p>
            </p:txBody>
          </p:sp>
          <p:sp>
            <p:nvSpPr>
              <p:cNvPr id="322" name="Shape 322"/>
              <p:cNvSpPr/>
              <p:nvPr/>
            </p:nvSpPr>
            <p:spPr>
              <a:xfrm>
                <a:off x="373284" y="3099700"/>
                <a:ext cx="1116950" cy="448779"/>
              </a:xfrm>
              <a:prstGeom prst="rect">
                <a:avLst/>
              </a:prstGeom>
              <a:solidFill>
                <a:srgbClr val="F2F2F2"/>
              </a:solidFill>
              <a:ln cap="flat" cmpd="sng" w="19050">
                <a:solidFill>
                  <a:schemeClr val="accent3"/>
                </a:solidFill>
                <a:prstDash val="solid"/>
                <a:miter lim="800000"/>
                <a:headEnd len="med" w="med" type="none"/>
                <a:tailEnd len="med" w="med" type="none"/>
              </a:ln>
            </p:spPr>
            <p:txBody>
              <a:bodyPr anchorCtr="0" anchor="ctr" bIns="88900" lIns="88900" rIns="88900" wrap="square" tIns="88900">
                <a:noAutofit/>
              </a:bodyPr>
              <a:lstStyle/>
              <a:p>
                <a:pPr indent="-76200" lvl="0" marL="0" marR="0" rtl="0" algn="ctr">
                  <a:lnSpc>
                    <a:spcPct val="106000"/>
                  </a:lnSpc>
                  <a:spcBef>
                    <a:spcPts val="0"/>
                  </a:spcBef>
                  <a:buClr>
                    <a:schemeClr val="dk1"/>
                  </a:buClr>
                  <a:buSzPts val="1200"/>
                  <a:buFont typeface="Noto Sans Symbols"/>
                  <a:buNone/>
                </a:pPr>
                <a:r>
                  <a:rPr lang="en-US" sz="1200">
                    <a:solidFill>
                      <a:schemeClr val="dk1"/>
                    </a:solidFill>
                    <a:latin typeface="Verdana"/>
                    <a:ea typeface="Verdana"/>
                    <a:cs typeface="Verdana"/>
                    <a:sym typeface="Verdana"/>
                  </a:rPr>
                  <a:t>Peer Validation</a:t>
                </a:r>
              </a:p>
            </p:txBody>
          </p:sp>
          <p:sp>
            <p:nvSpPr>
              <p:cNvPr id="306" name="Shape 306"/>
              <p:cNvSpPr/>
              <p:nvPr/>
            </p:nvSpPr>
            <p:spPr>
              <a:xfrm>
                <a:off x="2429027" y="3099700"/>
                <a:ext cx="1258695" cy="448779"/>
              </a:xfrm>
              <a:prstGeom prst="rect">
                <a:avLst/>
              </a:prstGeom>
              <a:solidFill>
                <a:srgbClr val="F2F2F2"/>
              </a:solidFill>
              <a:ln cap="flat" cmpd="sng" w="19050">
                <a:solidFill>
                  <a:schemeClr val="accent3"/>
                </a:solidFill>
                <a:prstDash val="solid"/>
                <a:miter lim="800000"/>
                <a:headEnd len="med" w="med" type="none"/>
                <a:tailEnd len="med" w="med" type="none"/>
              </a:ln>
            </p:spPr>
            <p:txBody>
              <a:bodyPr anchorCtr="0" anchor="ctr" bIns="88900" lIns="88900" rIns="88900" wrap="square" tIns="88900">
                <a:noAutofit/>
              </a:bodyPr>
              <a:lstStyle/>
              <a:p>
                <a:pPr indent="-76200" lvl="0" marL="0" marR="0" rtl="0" algn="ctr">
                  <a:lnSpc>
                    <a:spcPct val="106000"/>
                  </a:lnSpc>
                  <a:spcBef>
                    <a:spcPts val="0"/>
                  </a:spcBef>
                  <a:buClr>
                    <a:schemeClr val="dk1"/>
                  </a:buClr>
                  <a:buSzPts val="1200"/>
                  <a:buFont typeface="Noto Sans Symbols"/>
                  <a:buNone/>
                </a:pPr>
                <a:r>
                  <a:rPr lang="en-US" sz="1200">
                    <a:solidFill>
                      <a:schemeClr val="dk1"/>
                    </a:solidFill>
                    <a:latin typeface="Verdana"/>
                    <a:ea typeface="Verdana"/>
                    <a:cs typeface="Verdana"/>
                    <a:sym typeface="Verdana"/>
                  </a:rPr>
                  <a:t>Research Data Sources</a:t>
                </a:r>
              </a:p>
            </p:txBody>
          </p:sp>
          <p:sp>
            <p:nvSpPr>
              <p:cNvPr id="323" name="Shape 323"/>
              <p:cNvSpPr/>
              <p:nvPr/>
            </p:nvSpPr>
            <p:spPr>
              <a:xfrm>
                <a:off x="947997" y="3811962"/>
                <a:ext cx="2066253" cy="442031"/>
              </a:xfrm>
              <a:prstGeom prst="rect">
                <a:avLst/>
              </a:prstGeom>
              <a:solidFill>
                <a:srgbClr val="F2F2F2"/>
              </a:solidFill>
              <a:ln cap="flat" cmpd="sng" w="19050">
                <a:solidFill>
                  <a:schemeClr val="accent3"/>
                </a:solidFill>
                <a:prstDash val="solid"/>
                <a:miter lim="800000"/>
                <a:headEnd len="med" w="med" type="none"/>
                <a:tailEnd len="med" w="med" type="none"/>
              </a:ln>
            </p:spPr>
            <p:txBody>
              <a:bodyPr anchorCtr="0" anchor="ctr" bIns="88900" lIns="88900" rIns="88900" wrap="square" tIns="88900">
                <a:noAutofit/>
              </a:bodyPr>
              <a:lstStyle/>
              <a:p>
                <a:pPr indent="-76200" lvl="0" marL="0" marR="0" rtl="0" algn="ctr">
                  <a:lnSpc>
                    <a:spcPct val="106000"/>
                  </a:lnSpc>
                  <a:spcBef>
                    <a:spcPts val="0"/>
                  </a:spcBef>
                  <a:buClr>
                    <a:schemeClr val="dk1"/>
                  </a:buClr>
                  <a:buSzPts val="1200"/>
                  <a:buFont typeface="Noto Sans Symbols"/>
                  <a:buNone/>
                </a:pPr>
                <a:r>
                  <a:rPr lang="en-US" sz="1200">
                    <a:solidFill>
                      <a:schemeClr val="dk1"/>
                    </a:solidFill>
                    <a:latin typeface="Verdana"/>
                    <a:ea typeface="Verdana"/>
                    <a:cs typeface="Verdana"/>
                    <a:sym typeface="Verdana"/>
                  </a:rPr>
                  <a:t>Validate Data Relevance to Project Goals</a:t>
                </a:r>
              </a:p>
            </p:txBody>
          </p:sp>
        </p:grpSp>
      </p:grpSp>
      <p:grpSp>
        <p:nvGrpSpPr>
          <p:cNvPr id="324" name="Shape 324"/>
          <p:cNvGrpSpPr/>
          <p:nvPr/>
        </p:nvGrpSpPr>
        <p:grpSpPr>
          <a:xfrm>
            <a:off x="412866" y="1518325"/>
            <a:ext cx="11506076" cy="718005"/>
            <a:chOff x="412866" y="1669220"/>
            <a:chExt cx="11506076" cy="718005"/>
          </a:xfrm>
        </p:grpSpPr>
        <p:sp>
          <p:nvSpPr>
            <p:cNvPr id="325" name="Shape 325"/>
            <p:cNvSpPr/>
            <p:nvPr/>
          </p:nvSpPr>
          <p:spPr>
            <a:xfrm>
              <a:off x="469900" y="1669220"/>
              <a:ext cx="4112732" cy="718005"/>
            </a:xfrm>
            <a:prstGeom prst="homePlate">
              <a:avLst>
                <a:gd fmla="val 31290" name="adj"/>
              </a:avLst>
            </a:prstGeom>
            <a:solidFill>
              <a:schemeClr val="accent3"/>
            </a:solidFill>
            <a:ln>
              <a:noFill/>
            </a:ln>
          </p:spPr>
          <p:txBody>
            <a:bodyPr anchorCtr="0" anchor="ctr" bIns="88900" lIns="88900" rIns="88900" wrap="square" tIns="88900">
              <a:noAutofit/>
            </a:bodyPr>
            <a:lstStyle/>
            <a:p>
              <a:pPr indent="-90487" lvl="0" marL="457200" marR="0" rtl="0" algn="l">
                <a:lnSpc>
                  <a:spcPct val="100000"/>
                </a:lnSpc>
                <a:spcBef>
                  <a:spcPts val="0"/>
                </a:spcBef>
                <a:spcAft>
                  <a:spcPts val="0"/>
                </a:spcAft>
                <a:buClr>
                  <a:srgbClr val="FFFFFF"/>
                </a:buClr>
                <a:buSzPts val="1400"/>
                <a:buFont typeface="Verdana"/>
                <a:buNone/>
              </a:pPr>
              <a:r>
                <a:rPr i="0" lang="en-US" sz="1400" u="none" cap="none" strike="noStrike">
                  <a:solidFill>
                    <a:srgbClr val="FFFFFF"/>
                  </a:solidFill>
                  <a:latin typeface="Verdana"/>
                  <a:ea typeface="Verdana"/>
                  <a:cs typeface="Verdana"/>
                  <a:sym typeface="Verdana"/>
                </a:rPr>
                <a:t>Evaluate</a:t>
              </a:r>
              <a:r>
                <a:rPr lang="en-US" sz="1400">
                  <a:solidFill>
                    <a:srgbClr val="FFFFFF"/>
                  </a:solidFill>
                  <a:latin typeface="Verdana"/>
                  <a:ea typeface="Verdana"/>
                  <a:cs typeface="Verdana"/>
                  <a:sym typeface="Verdana"/>
                </a:rPr>
                <a:t> </a:t>
              </a:r>
              <a:r>
                <a:rPr i="0" lang="en-US" sz="1400" u="none" cap="none" strike="noStrike">
                  <a:solidFill>
                    <a:srgbClr val="FFFFFF"/>
                  </a:solidFill>
                  <a:latin typeface="Verdana"/>
                  <a:ea typeface="Verdana"/>
                  <a:cs typeface="Verdana"/>
                  <a:sym typeface="Verdana"/>
                </a:rPr>
                <a:t>potential data sources</a:t>
              </a:r>
            </a:p>
          </p:txBody>
        </p:sp>
        <p:sp>
          <p:nvSpPr>
            <p:cNvPr id="326" name="Shape 326"/>
            <p:cNvSpPr/>
            <p:nvPr/>
          </p:nvSpPr>
          <p:spPr>
            <a:xfrm>
              <a:off x="4432513" y="1669220"/>
              <a:ext cx="4508277" cy="718005"/>
            </a:xfrm>
            <a:prstGeom prst="chevron">
              <a:avLst>
                <a:gd fmla="val 32358" name="adj"/>
              </a:avLst>
            </a:prstGeom>
            <a:solidFill>
              <a:srgbClr val="0070C0"/>
            </a:solidFill>
            <a:ln cap="flat" cmpd="sng" w="9525">
              <a:solidFill>
                <a:srgbClr val="0070C0"/>
              </a:solidFill>
              <a:prstDash val="solid"/>
              <a:miter lim="800000"/>
              <a:headEnd len="med" w="med" type="none"/>
              <a:tailEnd len="med" w="med" type="none"/>
            </a:ln>
          </p:spPr>
          <p:txBody>
            <a:bodyPr anchorCtr="0" anchor="ctr" bIns="88900" lIns="88900" rIns="88900" wrap="square" tIns="88900">
              <a:noAutofit/>
            </a:bodyPr>
            <a:lstStyle/>
            <a:p>
              <a:pPr indent="-90488" lvl="0" marL="339725" marR="0" rtl="0" algn="l">
                <a:lnSpc>
                  <a:spcPct val="100000"/>
                </a:lnSpc>
                <a:spcBef>
                  <a:spcPts val="0"/>
                </a:spcBef>
                <a:spcAft>
                  <a:spcPts val="0"/>
                </a:spcAft>
                <a:buClr>
                  <a:schemeClr val="lt1"/>
                </a:buClr>
                <a:buSzPts val="1400"/>
                <a:buFont typeface="Verdana"/>
                <a:buNone/>
              </a:pPr>
              <a:r>
                <a:rPr i="0" lang="en-US" sz="1400" u="none" cap="none" strike="noStrike">
                  <a:solidFill>
                    <a:schemeClr val="lt1"/>
                  </a:solidFill>
                  <a:latin typeface="Verdana"/>
                  <a:ea typeface="Verdana"/>
                  <a:cs typeface="Verdana"/>
                  <a:sym typeface="Verdana"/>
                </a:rPr>
                <a:t>Identify data sources</a:t>
              </a:r>
            </a:p>
          </p:txBody>
        </p:sp>
        <p:sp>
          <p:nvSpPr>
            <p:cNvPr id="327" name="Shape 327"/>
            <p:cNvSpPr/>
            <p:nvPr/>
          </p:nvSpPr>
          <p:spPr>
            <a:xfrm>
              <a:off x="8830397" y="1669220"/>
              <a:ext cx="3088545" cy="718005"/>
            </a:xfrm>
            <a:prstGeom prst="chevron">
              <a:avLst>
                <a:gd fmla="val 30967" name="adj"/>
              </a:avLst>
            </a:prstGeom>
            <a:solidFill>
              <a:schemeClr val="dk1"/>
            </a:solidFill>
            <a:ln>
              <a:noFill/>
            </a:ln>
          </p:spPr>
          <p:txBody>
            <a:bodyPr anchorCtr="0" anchor="ctr" bIns="88900" lIns="88900" rIns="88900" wrap="square" tIns="88900">
              <a:noAutofit/>
            </a:bodyPr>
            <a:lstStyle/>
            <a:p>
              <a:pPr indent="-90488" lvl="0" marL="339725" marR="0" rtl="0" algn="l">
                <a:lnSpc>
                  <a:spcPct val="100000"/>
                </a:lnSpc>
                <a:spcBef>
                  <a:spcPts val="0"/>
                </a:spcBef>
                <a:spcAft>
                  <a:spcPts val="0"/>
                </a:spcAft>
                <a:buClr>
                  <a:srgbClr val="FFFFFF"/>
                </a:buClr>
                <a:buSzPts val="1400"/>
                <a:buFont typeface="Verdana"/>
                <a:buNone/>
              </a:pPr>
              <a:r>
                <a:rPr i="0" lang="en-US" sz="1400" u="none" cap="none" strike="noStrike">
                  <a:solidFill>
                    <a:srgbClr val="FFFFFF"/>
                  </a:solidFill>
                  <a:latin typeface="Verdana"/>
                  <a:ea typeface="Verdana"/>
                  <a:cs typeface="Verdana"/>
                  <a:sym typeface="Verdana"/>
                </a:rPr>
                <a:t>Identify data points</a:t>
              </a:r>
            </a:p>
          </p:txBody>
        </p:sp>
        <p:sp>
          <p:nvSpPr>
            <p:cNvPr id="328" name="Shape 328"/>
            <p:cNvSpPr/>
            <p:nvPr/>
          </p:nvSpPr>
          <p:spPr>
            <a:xfrm>
              <a:off x="412866" y="1778032"/>
              <a:ext cx="492310" cy="492310"/>
            </a:xfrm>
            <a:prstGeom prst="ellipse">
              <a:avLst/>
            </a:prstGeom>
            <a:solidFill>
              <a:schemeClr val="lt1"/>
            </a:solidFill>
            <a:ln cap="flat" cmpd="sng" w="28575">
              <a:solidFill>
                <a:schemeClr val="accent3"/>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01</a:t>
              </a:r>
            </a:p>
          </p:txBody>
        </p:sp>
        <p:sp>
          <p:nvSpPr>
            <p:cNvPr id="329" name="Shape 329"/>
            <p:cNvSpPr/>
            <p:nvPr/>
          </p:nvSpPr>
          <p:spPr>
            <a:xfrm>
              <a:off x="4432513" y="1778032"/>
              <a:ext cx="492310" cy="492310"/>
            </a:xfrm>
            <a:prstGeom prst="ellipse">
              <a:avLst/>
            </a:prstGeom>
            <a:solidFill>
              <a:schemeClr val="lt1"/>
            </a:solidFill>
            <a:ln cap="flat" cmpd="sng" w="28575">
              <a:solidFill>
                <a:srgbClr val="0070C0"/>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02</a:t>
              </a:r>
            </a:p>
          </p:txBody>
        </p:sp>
        <p:sp>
          <p:nvSpPr>
            <p:cNvPr id="330" name="Shape 330"/>
            <p:cNvSpPr/>
            <p:nvPr/>
          </p:nvSpPr>
          <p:spPr>
            <a:xfrm>
              <a:off x="8827087" y="1778032"/>
              <a:ext cx="492310" cy="492310"/>
            </a:xfrm>
            <a:prstGeom prst="ellipse">
              <a:avLst/>
            </a:prstGeom>
            <a:solidFill>
              <a:schemeClr val="lt1"/>
            </a:solidFill>
            <a:ln cap="flat" cmpd="sng" w="28575">
              <a:solidFill>
                <a:schemeClr val="dk1"/>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03</a:t>
              </a:r>
            </a:p>
          </p:txBody>
        </p:sp>
      </p:grpSp>
    </p:spTree>
  </p:cSld>
  <p:clrMapOvr>
    <a:masterClrMapping/>
  </p:clrMapOvr>
  <p:transition>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Shape 335"/>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Gathering – Electricity Data</a:t>
            </a:r>
          </a:p>
        </p:txBody>
      </p:sp>
      <p:grpSp>
        <p:nvGrpSpPr>
          <p:cNvPr id="336" name="Shape 336"/>
          <p:cNvGrpSpPr/>
          <p:nvPr/>
        </p:nvGrpSpPr>
        <p:grpSpPr>
          <a:xfrm>
            <a:off x="540916" y="1646054"/>
            <a:ext cx="5081593" cy="4567457"/>
            <a:chOff x="392058" y="1646054"/>
            <a:chExt cx="5081593" cy="4567457"/>
          </a:xfrm>
        </p:grpSpPr>
        <p:sp>
          <p:nvSpPr>
            <p:cNvPr id="337" name="Shape 337"/>
            <p:cNvSpPr/>
            <p:nvPr/>
          </p:nvSpPr>
          <p:spPr>
            <a:xfrm>
              <a:off x="469900" y="1923048"/>
              <a:ext cx="5003751" cy="59755"/>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338" name="Shape 338"/>
            <p:cNvSpPr txBox="1"/>
            <p:nvPr/>
          </p:nvSpPr>
          <p:spPr>
            <a:xfrm>
              <a:off x="469900" y="2074276"/>
              <a:ext cx="5003751" cy="537556"/>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Successive processes implemented for gathering data</a:t>
              </a:r>
            </a:p>
          </p:txBody>
        </p:sp>
        <p:grpSp>
          <p:nvGrpSpPr>
            <p:cNvPr id="339" name="Shape 339"/>
            <p:cNvGrpSpPr/>
            <p:nvPr/>
          </p:nvGrpSpPr>
          <p:grpSpPr>
            <a:xfrm>
              <a:off x="392058" y="2800065"/>
              <a:ext cx="5081593" cy="3413446"/>
              <a:chOff x="392058" y="2587413"/>
              <a:chExt cx="5081593" cy="3413446"/>
            </a:xfrm>
          </p:grpSpPr>
          <p:grpSp>
            <p:nvGrpSpPr>
              <p:cNvPr id="340" name="Shape 340"/>
              <p:cNvGrpSpPr/>
              <p:nvPr/>
            </p:nvGrpSpPr>
            <p:grpSpPr>
              <a:xfrm>
                <a:off x="392058" y="2587413"/>
                <a:ext cx="5081593" cy="2419977"/>
                <a:chOff x="5596028" y="3795024"/>
                <a:chExt cx="5081593" cy="2419977"/>
              </a:xfrm>
            </p:grpSpPr>
            <p:sp>
              <p:nvSpPr>
                <p:cNvPr id="341" name="Shape 341"/>
                <p:cNvSpPr/>
                <p:nvPr/>
              </p:nvSpPr>
              <p:spPr>
                <a:xfrm>
                  <a:off x="5596028" y="5111450"/>
                  <a:ext cx="1521042" cy="520700"/>
                </a:xfrm>
                <a:prstGeom prst="rect">
                  <a:avLst/>
                </a:prstGeom>
                <a:solidFill>
                  <a:schemeClr val="accent3"/>
                </a:solidFill>
                <a:ln>
                  <a:noFill/>
                </a:ln>
              </p:spPr>
              <p:txBody>
                <a:bodyPr anchorCtr="0" anchor="ctr" bIns="91425" lIns="91425" rIns="91425" wrap="square" tIns="91425">
                  <a:noAutofit/>
                </a:bodyPr>
                <a:lstStyle/>
                <a:p>
                  <a:pPr indent="0" lvl="0" marL="0" marR="0" rtl="0" algn="ctr">
                    <a:lnSpc>
                      <a:spcPct val="95000"/>
                    </a:lnSpc>
                    <a:spcBef>
                      <a:spcPts val="0"/>
                    </a:spcBef>
                    <a:buNone/>
                  </a:pPr>
                  <a:r>
                    <a:rPr lang="en-US" sz="1200">
                      <a:solidFill>
                        <a:schemeClr val="lt1"/>
                      </a:solidFill>
                      <a:latin typeface="Verdana"/>
                      <a:ea typeface="Verdana"/>
                      <a:cs typeface="Verdana"/>
                      <a:sym typeface="Verdana"/>
                    </a:rPr>
                    <a:t>Unique ID identification</a:t>
                  </a:r>
                </a:p>
              </p:txBody>
            </p:sp>
            <p:sp>
              <p:nvSpPr>
                <p:cNvPr id="342" name="Shape 342"/>
                <p:cNvSpPr/>
                <p:nvPr/>
              </p:nvSpPr>
              <p:spPr>
                <a:xfrm>
                  <a:off x="7424830" y="4434304"/>
                  <a:ext cx="1521042" cy="520700"/>
                </a:xfrm>
                <a:prstGeom prst="rect">
                  <a:avLst/>
                </a:prstGeom>
                <a:solidFill>
                  <a:srgbClr val="0070C0"/>
                </a:solidFill>
                <a:ln>
                  <a:noFill/>
                </a:ln>
              </p:spPr>
              <p:txBody>
                <a:bodyPr anchorCtr="0" anchor="ctr" bIns="91425" lIns="91425" rIns="91425" wrap="square" tIns="91425">
                  <a:noAutofit/>
                </a:bodyPr>
                <a:lstStyle/>
                <a:p>
                  <a:pPr indent="0" lvl="0" marL="0" marR="0" rtl="0" algn="ctr">
                    <a:lnSpc>
                      <a:spcPct val="95000"/>
                    </a:lnSpc>
                    <a:spcBef>
                      <a:spcPts val="0"/>
                    </a:spcBef>
                    <a:buNone/>
                  </a:pPr>
                  <a:r>
                    <a:rPr lang="en-US" sz="1200">
                      <a:solidFill>
                        <a:schemeClr val="lt1"/>
                      </a:solidFill>
                      <a:latin typeface="Verdana"/>
                      <a:ea typeface="Verdana"/>
                      <a:cs typeface="Verdana"/>
                      <a:sym typeface="Verdana"/>
                    </a:rPr>
                    <a:t>Webpage collection</a:t>
                  </a:r>
                </a:p>
              </p:txBody>
            </p:sp>
            <p:sp>
              <p:nvSpPr>
                <p:cNvPr id="343" name="Shape 343"/>
                <p:cNvSpPr/>
                <p:nvPr/>
              </p:nvSpPr>
              <p:spPr>
                <a:xfrm>
                  <a:off x="9156579" y="3795024"/>
                  <a:ext cx="1521042" cy="520700"/>
                </a:xfrm>
                <a:prstGeom prst="rect">
                  <a:avLst/>
                </a:prstGeom>
                <a:solidFill>
                  <a:schemeClr val="dk1"/>
                </a:solidFill>
                <a:ln>
                  <a:noFill/>
                </a:ln>
              </p:spPr>
              <p:txBody>
                <a:bodyPr anchorCtr="0" anchor="ctr" bIns="91425" lIns="91425" rIns="91425" wrap="square" tIns="91425">
                  <a:noAutofit/>
                </a:bodyPr>
                <a:lstStyle/>
                <a:p>
                  <a:pPr indent="0" lvl="0" marL="0" marR="0" rtl="0" algn="ctr">
                    <a:lnSpc>
                      <a:spcPct val="95000"/>
                    </a:lnSpc>
                    <a:spcBef>
                      <a:spcPts val="0"/>
                    </a:spcBef>
                    <a:buNone/>
                  </a:pPr>
                  <a:r>
                    <a:rPr lang="en-US" sz="1200">
                      <a:solidFill>
                        <a:schemeClr val="lt1"/>
                      </a:solidFill>
                      <a:latin typeface="Verdana"/>
                      <a:ea typeface="Verdana"/>
                      <a:cs typeface="Verdana"/>
                      <a:sym typeface="Verdana"/>
                    </a:rPr>
                    <a:t>Data collection and parsing</a:t>
                  </a:r>
                </a:p>
              </p:txBody>
            </p:sp>
            <p:cxnSp>
              <p:nvCxnSpPr>
                <p:cNvPr id="344" name="Shape 344"/>
                <p:cNvCxnSpPr>
                  <a:stCxn id="341" idx="0"/>
                  <a:endCxn id="342" idx="1"/>
                </p:cNvCxnSpPr>
                <p:nvPr/>
              </p:nvCxnSpPr>
              <p:spPr>
                <a:xfrm rot="-5400000">
                  <a:off x="6682349" y="4368950"/>
                  <a:ext cx="416700" cy="1068300"/>
                </a:xfrm>
                <a:prstGeom prst="bentConnector2">
                  <a:avLst/>
                </a:prstGeom>
                <a:noFill/>
                <a:ln cap="flat" cmpd="sng" w="9525">
                  <a:solidFill>
                    <a:srgbClr val="BBBCBC"/>
                  </a:solidFill>
                  <a:prstDash val="solid"/>
                  <a:miter lim="800000"/>
                  <a:headEnd len="med" w="med" type="none"/>
                  <a:tailEnd len="lg" w="lg" type="triangle"/>
                </a:ln>
              </p:spPr>
            </p:cxnSp>
            <p:cxnSp>
              <p:nvCxnSpPr>
                <p:cNvPr id="345" name="Shape 345"/>
                <p:cNvCxnSpPr>
                  <a:stCxn id="342" idx="0"/>
                </p:cNvCxnSpPr>
                <p:nvPr/>
              </p:nvCxnSpPr>
              <p:spPr>
                <a:xfrm rot="-5400000">
                  <a:off x="8481451" y="3759304"/>
                  <a:ext cx="378900" cy="971100"/>
                </a:xfrm>
                <a:prstGeom prst="bentConnector2">
                  <a:avLst/>
                </a:prstGeom>
                <a:noFill/>
                <a:ln cap="flat" cmpd="sng" w="9525">
                  <a:solidFill>
                    <a:srgbClr val="BBBCBC"/>
                  </a:solidFill>
                  <a:prstDash val="solid"/>
                  <a:miter lim="800000"/>
                  <a:headEnd len="med" w="med" type="none"/>
                  <a:tailEnd len="lg" w="lg" type="triangle"/>
                </a:ln>
              </p:spPr>
            </p:cxnSp>
            <p:sp>
              <p:nvSpPr>
                <p:cNvPr id="346" name="Shape 346"/>
                <p:cNvSpPr txBox="1"/>
                <p:nvPr/>
              </p:nvSpPr>
              <p:spPr>
                <a:xfrm>
                  <a:off x="5596028" y="5661003"/>
                  <a:ext cx="1521042" cy="553998"/>
                </a:xfrm>
                <a:prstGeom prst="rect">
                  <a:avLst/>
                </a:prstGeom>
                <a:noFill/>
                <a:ln>
                  <a:noFill/>
                </a:ln>
              </p:spPr>
              <p:txBody>
                <a:bodyPr anchorCtr="0" anchor="t" bIns="0" lIns="0" rIns="0" wrap="square" tIns="0">
                  <a:noAutofit/>
                </a:bodyPr>
                <a:lstStyle/>
                <a:p>
                  <a:pPr indent="0" lvl="0" marL="0" marR="0" rtl="0" algn="l">
                    <a:spcBef>
                      <a:spcPts val="0"/>
                    </a:spcBef>
                    <a:buNone/>
                  </a:pPr>
                  <a:r>
                    <a:rPr lang="en-US" sz="1200">
                      <a:solidFill>
                        <a:schemeClr val="dk1"/>
                      </a:solidFill>
                      <a:latin typeface="Verdana"/>
                      <a:ea typeface="Verdana"/>
                      <a:cs typeface="Verdana"/>
                      <a:sym typeface="Verdana"/>
                    </a:rPr>
                    <a:t>For all distinct Month, Year, State, Category ∈ X </a:t>
                  </a:r>
                </a:p>
              </p:txBody>
            </p:sp>
            <p:sp>
              <p:nvSpPr>
                <p:cNvPr id="347" name="Shape 347"/>
                <p:cNvSpPr txBox="1"/>
                <p:nvPr/>
              </p:nvSpPr>
              <p:spPr>
                <a:xfrm>
                  <a:off x="7424829" y="4981973"/>
                  <a:ext cx="1521043" cy="369332"/>
                </a:xfrm>
                <a:prstGeom prst="rect">
                  <a:avLst/>
                </a:prstGeom>
                <a:noFill/>
                <a:ln>
                  <a:noFill/>
                </a:ln>
              </p:spPr>
              <p:txBody>
                <a:bodyPr anchorCtr="0" anchor="t" bIns="0" lIns="0" rIns="0" wrap="square" tIns="0">
                  <a:noAutofit/>
                </a:bodyPr>
                <a:lstStyle/>
                <a:p>
                  <a:pPr indent="0" lvl="0" marL="0" marR="0" rtl="0" algn="l">
                    <a:spcBef>
                      <a:spcPts val="0"/>
                    </a:spcBef>
                    <a:buNone/>
                  </a:pPr>
                  <a:r>
                    <a:rPr lang="en-US" sz="1200">
                      <a:solidFill>
                        <a:schemeClr val="dk1"/>
                      </a:solidFill>
                      <a:latin typeface="Verdana"/>
                      <a:ea typeface="Verdana"/>
                      <a:cs typeface="Verdana"/>
                      <a:sym typeface="Verdana"/>
                    </a:rPr>
                    <a:t>Get unique webpage X</a:t>
                  </a:r>
                </a:p>
              </p:txBody>
            </p:sp>
            <p:sp>
              <p:nvSpPr>
                <p:cNvPr id="348" name="Shape 348"/>
                <p:cNvSpPr txBox="1"/>
                <p:nvPr/>
              </p:nvSpPr>
              <p:spPr>
                <a:xfrm>
                  <a:off x="9156579" y="4349192"/>
                  <a:ext cx="1521042" cy="553998"/>
                </a:xfrm>
                <a:prstGeom prst="rect">
                  <a:avLst/>
                </a:prstGeom>
                <a:noFill/>
                <a:ln>
                  <a:noFill/>
                </a:ln>
              </p:spPr>
              <p:txBody>
                <a:bodyPr anchorCtr="0" anchor="t" bIns="0" lIns="0" rIns="0" wrap="square" tIns="0">
                  <a:noAutofit/>
                </a:bodyPr>
                <a:lstStyle/>
                <a:p>
                  <a:pPr indent="0" lvl="0" marL="0" marR="0" rtl="0" algn="l">
                    <a:spcBef>
                      <a:spcPts val="0"/>
                    </a:spcBef>
                    <a:buNone/>
                  </a:pPr>
                  <a:r>
                    <a:rPr lang="en-US" sz="1200">
                      <a:solidFill>
                        <a:schemeClr val="dk1"/>
                      </a:solidFill>
                      <a:latin typeface="Verdana"/>
                      <a:ea typeface="Verdana"/>
                      <a:cs typeface="Verdana"/>
                      <a:sym typeface="Verdana"/>
                    </a:rPr>
                    <a:t>Use BS4 , Pandas &amp; dump data to a CSV by Category</a:t>
                  </a:r>
                </a:p>
              </p:txBody>
            </p:sp>
          </p:grpSp>
          <p:cxnSp>
            <p:nvCxnSpPr>
              <p:cNvPr id="349" name="Shape 349"/>
              <p:cNvCxnSpPr/>
              <p:nvPr/>
            </p:nvCxnSpPr>
            <p:spPr>
              <a:xfrm rot="5400000">
                <a:off x="1924210" y="2960871"/>
                <a:ext cx="2011680" cy="3566160"/>
              </a:xfrm>
              <a:prstGeom prst="bentConnector2">
                <a:avLst/>
              </a:prstGeom>
              <a:noFill/>
              <a:ln cap="flat" cmpd="sng" w="28575">
                <a:solidFill>
                  <a:srgbClr val="D8D8D8"/>
                </a:solidFill>
                <a:prstDash val="solid"/>
                <a:round/>
                <a:headEnd len="med" w="med" type="none"/>
                <a:tailEnd len="med" w="med" type="none"/>
              </a:ln>
            </p:spPr>
          </p:cxnSp>
          <p:cxnSp>
            <p:nvCxnSpPr>
              <p:cNvPr id="350" name="Shape 350"/>
              <p:cNvCxnSpPr/>
              <p:nvPr/>
            </p:nvCxnSpPr>
            <p:spPr>
              <a:xfrm rot="10800000">
                <a:off x="1152578" y="5284383"/>
                <a:ext cx="0" cy="465408"/>
              </a:xfrm>
              <a:prstGeom prst="straightConnector1">
                <a:avLst/>
              </a:prstGeom>
              <a:noFill/>
              <a:ln cap="flat" cmpd="sng" w="28575">
                <a:solidFill>
                  <a:srgbClr val="D8D8D8"/>
                </a:solidFill>
                <a:prstDash val="solid"/>
                <a:round/>
                <a:headEnd len="med" w="med" type="none"/>
                <a:tailEnd len="lg" w="lg" type="triangle"/>
              </a:ln>
            </p:spPr>
          </p:cxnSp>
          <p:sp>
            <p:nvSpPr>
              <p:cNvPr id="351" name="Shape 351"/>
              <p:cNvSpPr txBox="1"/>
              <p:nvPr/>
            </p:nvSpPr>
            <p:spPr>
              <a:xfrm>
                <a:off x="2981381" y="5816193"/>
                <a:ext cx="570298" cy="184666"/>
              </a:xfrm>
              <a:prstGeom prst="rect">
                <a:avLst/>
              </a:prstGeom>
              <a:noFill/>
              <a:ln>
                <a:noFill/>
              </a:ln>
            </p:spPr>
            <p:txBody>
              <a:bodyPr anchorCtr="0" anchor="t" bIns="0" lIns="0" rIns="0" wrap="square" tIns="0">
                <a:noAutofit/>
              </a:bodyPr>
              <a:lstStyle/>
              <a:p>
                <a:pPr indent="0" lvl="0" marL="0" marR="0" rtl="0" algn="l">
                  <a:spcBef>
                    <a:spcPts val="0"/>
                  </a:spcBef>
                  <a:buNone/>
                </a:pPr>
                <a:r>
                  <a:rPr b="1" lang="en-US" sz="1200">
                    <a:solidFill>
                      <a:schemeClr val="dk1"/>
                    </a:solidFill>
                    <a:latin typeface="Verdana"/>
                    <a:ea typeface="Verdana"/>
                    <a:cs typeface="Verdana"/>
                    <a:sym typeface="Verdana"/>
                  </a:rPr>
                  <a:t>Loop</a:t>
                </a:r>
              </a:p>
            </p:txBody>
          </p:sp>
        </p:grpSp>
        <p:sp>
          <p:nvSpPr>
            <p:cNvPr id="352" name="Shape 352"/>
            <p:cNvSpPr txBox="1"/>
            <p:nvPr/>
          </p:nvSpPr>
          <p:spPr>
            <a:xfrm>
              <a:off x="469900" y="1646054"/>
              <a:ext cx="5003751" cy="230121"/>
            </a:xfrm>
            <a:prstGeom prst="rect">
              <a:avLst/>
            </a:prstGeom>
            <a:noFill/>
            <a:ln>
              <a:noFill/>
            </a:ln>
          </p:spPr>
          <p:txBody>
            <a:bodyPr anchorCtr="0" anchor="t" bIns="0" lIns="0" rIns="0" wrap="square" tIns="0">
              <a:noAutofit/>
            </a:bodyPr>
            <a:lstStyle/>
            <a:p>
              <a:pPr indent="-88900" lvl="0" marL="0" marR="0" rtl="0" algn="l">
                <a:spcBef>
                  <a:spcPts val="0"/>
                </a:spcBef>
                <a:spcAft>
                  <a:spcPts val="0"/>
                </a:spcAft>
                <a:buClr>
                  <a:schemeClr val="dk1"/>
                </a:buClr>
                <a:buSzPts val="1400"/>
                <a:buFont typeface="Verdana"/>
                <a:buNone/>
              </a:pPr>
              <a:r>
                <a:rPr b="1" lang="en-US" sz="1400">
                  <a:solidFill>
                    <a:schemeClr val="dk1"/>
                  </a:solidFill>
                  <a:latin typeface="Verdana"/>
                  <a:ea typeface="Verdana"/>
                  <a:cs typeface="Verdana"/>
                  <a:sym typeface="Verdana"/>
                </a:rPr>
                <a:t>Process Flow</a:t>
              </a:r>
            </a:p>
          </p:txBody>
        </p:sp>
      </p:grpSp>
      <p:grpSp>
        <p:nvGrpSpPr>
          <p:cNvPr id="353" name="Shape 353"/>
          <p:cNvGrpSpPr/>
          <p:nvPr/>
        </p:nvGrpSpPr>
        <p:grpSpPr>
          <a:xfrm>
            <a:off x="6558859" y="1646054"/>
            <a:ext cx="5003751" cy="4273976"/>
            <a:chOff x="6718349" y="1646054"/>
            <a:chExt cx="5003751" cy="4273976"/>
          </a:xfrm>
        </p:grpSpPr>
        <p:sp>
          <p:nvSpPr>
            <p:cNvPr id="354" name="Shape 354"/>
            <p:cNvSpPr/>
            <p:nvPr/>
          </p:nvSpPr>
          <p:spPr>
            <a:xfrm>
              <a:off x="6718349" y="1928803"/>
              <a:ext cx="5003751" cy="54000"/>
            </a:xfrm>
            <a:prstGeom prst="rect">
              <a:avLst/>
            </a:prstGeom>
            <a:solidFill>
              <a:srgbClr val="0070C0"/>
            </a:solidFill>
            <a:ln>
              <a:noFill/>
            </a:ln>
          </p:spPr>
          <p:txBody>
            <a:bodyPr anchorCtr="0" anchor="t" bIns="45700" lIns="91425" rIns="91425" wrap="square" tIns="45700">
              <a:noAutofit/>
            </a:bodyPr>
            <a:lstStyle/>
            <a:p>
              <a:pPr indent="0" lvl="0" marL="0" marR="0" rtl="0" algn="ctr">
                <a:spcBef>
                  <a:spcPts val="0"/>
                </a:spcBef>
                <a:buNone/>
              </a:pPr>
              <a:r>
                <a:t/>
              </a:r>
              <a:endParaRPr sz="1100">
                <a:solidFill>
                  <a:schemeClr val="lt1"/>
                </a:solidFill>
                <a:latin typeface="Verdana"/>
                <a:ea typeface="Verdana"/>
                <a:cs typeface="Verdana"/>
                <a:sym typeface="Verdana"/>
              </a:endParaRPr>
            </a:p>
          </p:txBody>
        </p:sp>
        <p:sp>
          <p:nvSpPr>
            <p:cNvPr id="355" name="Shape 355"/>
            <p:cNvSpPr txBox="1"/>
            <p:nvPr/>
          </p:nvSpPr>
          <p:spPr>
            <a:xfrm>
              <a:off x="6718349" y="2074276"/>
              <a:ext cx="5003751" cy="3845754"/>
            </a:xfrm>
            <a:prstGeom prst="rect">
              <a:avLst/>
            </a:prstGeom>
            <a:noFill/>
            <a:ln>
              <a:noFill/>
            </a:ln>
          </p:spPr>
          <p:txBody>
            <a:bodyPr anchorCtr="0" anchor="t" bIns="0" lIns="0" rIns="0" wrap="square" tIns="0">
              <a:noAutofit/>
            </a:bodyPr>
            <a:lstStyle/>
            <a:p>
              <a:pPr indent="-76200" lvl="0" marL="0" marR="0" rtl="0" algn="l">
                <a:spcBef>
                  <a:spcPts val="0"/>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Year: [2001:2017]</a:t>
              </a:r>
              <a:br>
                <a:rPr b="0" lang="en-US" sz="1200">
                  <a:solidFill>
                    <a:schemeClr val="dk1"/>
                  </a:solidFill>
                  <a:latin typeface="Verdana"/>
                  <a:ea typeface="Verdana"/>
                  <a:cs typeface="Verdana"/>
                  <a:sym typeface="Verdana"/>
                </a:rPr>
              </a:br>
              <a:r>
                <a:rPr b="0" lang="en-US" sz="1200">
                  <a:solidFill>
                    <a:schemeClr val="dk1"/>
                  </a:solidFill>
                  <a:latin typeface="Verdana"/>
                  <a:ea typeface="Verdana"/>
                  <a:cs typeface="Verdana"/>
                  <a:sym typeface="Verdana"/>
                </a:rPr>
                <a:t>Month: [1:12]</a:t>
              </a:r>
              <a:br>
                <a:rPr b="0" lang="en-US" sz="1200">
                  <a:solidFill>
                    <a:schemeClr val="dk1"/>
                  </a:solidFill>
                  <a:latin typeface="Verdana"/>
                  <a:ea typeface="Verdana"/>
                  <a:cs typeface="Verdana"/>
                  <a:sym typeface="Verdana"/>
                </a:rPr>
              </a:br>
              <a:r>
                <a:rPr b="0" lang="en-US" sz="1200">
                  <a:solidFill>
                    <a:schemeClr val="dk1"/>
                  </a:solidFill>
                  <a:latin typeface="Verdana"/>
                  <a:ea typeface="Verdana"/>
                  <a:cs typeface="Verdana"/>
                  <a:sym typeface="Verdana"/>
                </a:rPr>
                <a:t>State: [AL:WY]</a:t>
              </a:r>
              <a:br>
                <a:rPr b="0" lang="en-US" sz="1200">
                  <a:solidFill>
                    <a:schemeClr val="dk1"/>
                  </a:solidFill>
                  <a:latin typeface="Verdana"/>
                  <a:ea typeface="Verdana"/>
                  <a:cs typeface="Verdana"/>
                  <a:sym typeface="Verdana"/>
                </a:rPr>
              </a:br>
              <a:r>
                <a:rPr b="0" lang="en-US" sz="1200">
                  <a:solidFill>
                    <a:schemeClr val="dk1"/>
                  </a:solidFill>
                  <a:latin typeface="Verdana"/>
                  <a:ea typeface="Verdana"/>
                  <a:cs typeface="Verdana"/>
                  <a:sym typeface="Verdana"/>
                </a:rPr>
                <a:t>Categories:</a:t>
              </a:r>
              <a:br>
                <a:rPr b="0" lang="en-US" sz="1200">
                  <a:solidFill>
                    <a:schemeClr val="dk1"/>
                  </a:solidFill>
                  <a:latin typeface="Verdana"/>
                  <a:ea typeface="Verdana"/>
                  <a:cs typeface="Verdana"/>
                  <a:sym typeface="Verdana"/>
                </a:rPr>
              </a:br>
              <a:r>
                <a:rPr b="0" lang="en-US" sz="1200">
                  <a:solidFill>
                    <a:schemeClr val="dk1"/>
                  </a:solidFill>
                  <a:latin typeface="Verdana"/>
                  <a:ea typeface="Verdana"/>
                  <a:cs typeface="Verdana"/>
                  <a:sym typeface="Verdana"/>
                </a:rPr>
                <a:t>[Average retail price of electricity Residential</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,Net generation By fuel type All Solar</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,Net generation By fuel type Other renewables</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,Net generation By fuel type Small scale solar photovoltaic Residential</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,Net generation By fuel type Wind</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,Retail sales of electricity Residential</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,Revenue from retail sales of electricity</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,Revenue from retail sales of electricity residential</a:t>
              </a:r>
            </a:p>
            <a:p>
              <a:pPr indent="-76200" lvl="0" marL="0" marR="0" rtl="0" algn="l">
                <a:spcBef>
                  <a:spcPts val="1333"/>
                </a:spcBef>
                <a:spcAft>
                  <a:spcPts val="0"/>
                </a:spcAft>
                <a:buClr>
                  <a:schemeClr val="dk1"/>
                </a:buClr>
                <a:buSzPts val="1200"/>
                <a:buFont typeface="Verdana"/>
                <a:buNone/>
              </a:pPr>
              <a:r>
                <a:rPr b="0" lang="en-US" sz="1200">
                  <a:solidFill>
                    <a:schemeClr val="dk1"/>
                  </a:solidFill>
                  <a:latin typeface="Verdana"/>
                  <a:ea typeface="Verdana"/>
                  <a:cs typeface="Verdana"/>
                  <a:sym typeface="Verdana"/>
                </a:rPr>
                <a:t>,Total consumption By sector Electric power (total) coal+petroleum liquids+petoleum coke+natural gas]</a:t>
              </a:r>
            </a:p>
          </p:txBody>
        </p:sp>
        <p:sp>
          <p:nvSpPr>
            <p:cNvPr id="356" name="Shape 356"/>
            <p:cNvSpPr txBox="1"/>
            <p:nvPr/>
          </p:nvSpPr>
          <p:spPr>
            <a:xfrm>
              <a:off x="6718349" y="1646054"/>
              <a:ext cx="5003751" cy="230121"/>
            </a:xfrm>
            <a:prstGeom prst="rect">
              <a:avLst/>
            </a:prstGeom>
            <a:noFill/>
            <a:ln>
              <a:noFill/>
            </a:ln>
          </p:spPr>
          <p:txBody>
            <a:bodyPr anchorCtr="0" anchor="t" bIns="0" lIns="0" rIns="0" wrap="square" tIns="0">
              <a:noAutofit/>
            </a:bodyPr>
            <a:lstStyle/>
            <a:p>
              <a:pPr indent="-88900" lvl="0" marL="0" marR="0" rtl="0" algn="l">
                <a:spcBef>
                  <a:spcPts val="0"/>
                </a:spcBef>
                <a:spcAft>
                  <a:spcPts val="0"/>
                </a:spcAft>
                <a:buClr>
                  <a:schemeClr val="dk1"/>
                </a:buClr>
                <a:buSzPts val="1400"/>
                <a:buFont typeface="Verdana"/>
                <a:buNone/>
              </a:pPr>
              <a:r>
                <a:rPr b="1" lang="en-US" sz="1400">
                  <a:solidFill>
                    <a:schemeClr val="dk1"/>
                  </a:solidFill>
                  <a:latin typeface="Verdana"/>
                  <a:ea typeface="Verdana"/>
                  <a:cs typeface="Verdana"/>
                  <a:sym typeface="Verdana"/>
                </a:rPr>
                <a:t>Data Structure</a:t>
              </a:r>
            </a:p>
          </p:txBody>
        </p:sp>
      </p:grpSp>
    </p:spTree>
  </p:cSld>
  <p:clrMapOvr>
    <a:masterClrMapping/>
  </p:clrMapOvr>
  <p:transition>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Shape 361"/>
          <p:cNvSpPr txBox="1"/>
          <p:nvPr>
            <p:ph type="title"/>
          </p:nvPr>
        </p:nvSpPr>
        <p:spPr>
          <a:xfrm>
            <a:off x="469900" y="402587"/>
            <a:ext cx="11252200" cy="334102"/>
          </a:xfrm>
          <a:prstGeom prst="rect">
            <a:avLst/>
          </a:prstGeom>
          <a:noFill/>
          <a:ln>
            <a:noFill/>
          </a:ln>
        </p:spPr>
        <p:txBody>
          <a:bodyPr anchorCtr="0" anchor="t" bIns="0" lIns="0" rIns="0" wrap="square" tIns="0">
            <a:noAutofit/>
          </a:bodyPr>
          <a:lstStyle/>
          <a:p>
            <a:pPr indent="-127000" lvl="0" marL="0" marR="0" rtl="0" algn="l">
              <a:spcBef>
                <a:spcPts val="0"/>
              </a:spcBef>
              <a:buClr>
                <a:schemeClr val="dk1"/>
              </a:buClr>
              <a:buSzPts val="2000"/>
              <a:buFont typeface="Verdana"/>
              <a:buNone/>
            </a:pPr>
            <a:r>
              <a:rPr b="0" i="0" lang="en-US" sz="2000" u="none" cap="none" strike="noStrike">
                <a:solidFill>
                  <a:schemeClr val="dk1"/>
                </a:solidFill>
                <a:latin typeface="Verdana"/>
                <a:ea typeface="Verdana"/>
                <a:cs typeface="Verdana"/>
                <a:sym typeface="Verdana"/>
              </a:rPr>
              <a:t>Data Consolidation – Electricity Data</a:t>
            </a:r>
          </a:p>
        </p:txBody>
      </p:sp>
      <p:sp>
        <p:nvSpPr>
          <p:cNvPr id="362" name="Shape 362"/>
          <p:cNvSpPr/>
          <p:nvPr/>
        </p:nvSpPr>
        <p:spPr>
          <a:xfrm>
            <a:off x="764848" y="1729895"/>
            <a:ext cx="2377440" cy="1097280"/>
          </a:xfrm>
          <a:prstGeom prst="homePlate">
            <a:avLst>
              <a:gd fmla="val 31290" name="adj"/>
            </a:avLst>
          </a:prstGeom>
          <a:solidFill>
            <a:srgbClr val="00B0F0"/>
          </a:solidFill>
          <a:ln>
            <a:noFill/>
          </a:ln>
        </p:spPr>
        <p:txBody>
          <a:bodyPr anchorCtr="0" anchor="ctr" bIns="88900" lIns="88900" rIns="88900" wrap="square" tIns="88900">
            <a:noAutofit/>
          </a:bodyPr>
          <a:lstStyle/>
          <a:p>
            <a:pPr indent="1587" lvl="0" marL="233363" marR="0" rtl="0" algn="l">
              <a:spcBef>
                <a:spcPts val="0"/>
              </a:spcBef>
              <a:buNone/>
            </a:pPr>
            <a:r>
              <a:rPr lang="en-US" sz="1400">
                <a:solidFill>
                  <a:srgbClr val="FFFFFF"/>
                </a:solidFill>
                <a:latin typeface="Verdana"/>
                <a:ea typeface="Verdana"/>
                <a:cs typeface="Verdana"/>
                <a:sym typeface="Verdana"/>
              </a:rPr>
              <a:t>Create a unique ID column as State_Year_Month for each category </a:t>
            </a:r>
          </a:p>
        </p:txBody>
      </p:sp>
      <p:sp>
        <p:nvSpPr>
          <p:cNvPr id="363" name="Shape 363"/>
          <p:cNvSpPr/>
          <p:nvPr/>
        </p:nvSpPr>
        <p:spPr>
          <a:xfrm>
            <a:off x="2882801" y="1729895"/>
            <a:ext cx="2377440" cy="1097280"/>
          </a:xfrm>
          <a:prstGeom prst="chevron">
            <a:avLst>
              <a:gd fmla="val 32358" name="adj"/>
            </a:avLst>
          </a:prstGeom>
          <a:solidFill>
            <a:srgbClr val="2292D2"/>
          </a:solidFill>
          <a:ln>
            <a:noFill/>
          </a:ln>
        </p:spPr>
        <p:txBody>
          <a:bodyPr anchorCtr="0" anchor="ctr" bIns="88900" lIns="88900" rIns="88900" wrap="square" tIns="88900">
            <a:noAutofit/>
          </a:bodyPr>
          <a:lstStyle/>
          <a:p>
            <a:pPr indent="0" lvl="0" marL="114300" marR="0" rtl="0" algn="l">
              <a:spcBef>
                <a:spcPts val="0"/>
              </a:spcBef>
              <a:buNone/>
            </a:pPr>
            <a:r>
              <a:rPr lang="en-US" sz="1400">
                <a:solidFill>
                  <a:schemeClr val="lt1"/>
                </a:solidFill>
                <a:latin typeface="Verdana"/>
                <a:ea typeface="Verdana"/>
                <a:cs typeface="Verdana"/>
                <a:sym typeface="Verdana"/>
              </a:rPr>
              <a:t>Perform </a:t>
            </a:r>
            <a:r>
              <a:rPr lang="en-US" sz="1400">
                <a:solidFill>
                  <a:srgbClr val="FFFFFF"/>
                </a:solidFill>
                <a:latin typeface="Verdana"/>
                <a:ea typeface="Verdana"/>
                <a:cs typeface="Verdana"/>
                <a:sym typeface="Verdana"/>
              </a:rPr>
              <a:t>outer</a:t>
            </a:r>
            <a:r>
              <a:rPr lang="en-US" sz="1400">
                <a:solidFill>
                  <a:schemeClr val="lt1"/>
                </a:solidFill>
                <a:latin typeface="Verdana"/>
                <a:ea typeface="Verdana"/>
                <a:cs typeface="Verdana"/>
                <a:sym typeface="Verdana"/>
              </a:rPr>
              <a:t> join</a:t>
            </a:r>
          </a:p>
        </p:txBody>
      </p:sp>
      <p:sp>
        <p:nvSpPr>
          <p:cNvPr id="364" name="Shape 364"/>
          <p:cNvSpPr/>
          <p:nvPr/>
        </p:nvSpPr>
        <p:spPr>
          <a:xfrm>
            <a:off x="5000754" y="1729895"/>
            <a:ext cx="2377440" cy="1097280"/>
          </a:xfrm>
          <a:prstGeom prst="chevron">
            <a:avLst>
              <a:gd fmla="val 32358" name="adj"/>
            </a:avLst>
          </a:prstGeom>
          <a:solidFill>
            <a:srgbClr val="0070C0"/>
          </a:solidFill>
          <a:ln>
            <a:noFill/>
          </a:ln>
        </p:spPr>
        <p:txBody>
          <a:bodyPr anchorCtr="0" anchor="ctr" bIns="88900" lIns="88900" rIns="88900" wrap="square" tIns="88900">
            <a:noAutofit/>
          </a:bodyPr>
          <a:lstStyle/>
          <a:p>
            <a:pPr indent="0" lvl="0" marL="114300" marR="0" rtl="0" algn="l">
              <a:spcBef>
                <a:spcPts val="0"/>
              </a:spcBef>
              <a:buNone/>
            </a:pPr>
            <a:r>
              <a:rPr lang="en-US" sz="1400">
                <a:solidFill>
                  <a:schemeClr val="lt1"/>
                </a:solidFill>
                <a:latin typeface="Verdana"/>
                <a:ea typeface="Verdana"/>
                <a:cs typeface="Verdana"/>
                <a:sym typeface="Verdana"/>
              </a:rPr>
              <a:t>Remove redundant columns</a:t>
            </a:r>
          </a:p>
        </p:txBody>
      </p:sp>
      <p:sp>
        <p:nvSpPr>
          <p:cNvPr id="365" name="Shape 365"/>
          <p:cNvSpPr/>
          <p:nvPr/>
        </p:nvSpPr>
        <p:spPr>
          <a:xfrm>
            <a:off x="7118707" y="1729895"/>
            <a:ext cx="2377440" cy="1097280"/>
          </a:xfrm>
          <a:prstGeom prst="chevron">
            <a:avLst>
              <a:gd fmla="val 32358" name="adj"/>
            </a:avLst>
          </a:prstGeom>
          <a:solidFill>
            <a:srgbClr val="3F3F3F"/>
          </a:solidFill>
          <a:ln>
            <a:noFill/>
          </a:ln>
        </p:spPr>
        <p:txBody>
          <a:bodyPr anchorCtr="0" anchor="ctr" bIns="88900" lIns="0" rIns="0" wrap="square" tIns="88900">
            <a:noAutofit/>
          </a:bodyPr>
          <a:lstStyle/>
          <a:p>
            <a:pPr indent="0" lvl="0" marL="171450" marR="0" rtl="0" algn="l">
              <a:spcBef>
                <a:spcPts val="0"/>
              </a:spcBef>
              <a:buNone/>
            </a:pPr>
            <a:r>
              <a:rPr lang="en-US" sz="1400">
                <a:solidFill>
                  <a:schemeClr val="lt1"/>
                </a:solidFill>
                <a:latin typeface="Verdana"/>
                <a:ea typeface="Verdana"/>
                <a:cs typeface="Verdana"/>
                <a:sym typeface="Verdana"/>
              </a:rPr>
              <a:t>Perform data accuracy checks by verifying year_month and state counts</a:t>
            </a:r>
          </a:p>
        </p:txBody>
      </p:sp>
      <p:sp>
        <p:nvSpPr>
          <p:cNvPr id="366" name="Shape 366"/>
          <p:cNvSpPr/>
          <p:nvPr/>
        </p:nvSpPr>
        <p:spPr>
          <a:xfrm>
            <a:off x="9236661" y="1729895"/>
            <a:ext cx="2377440" cy="1097280"/>
          </a:xfrm>
          <a:prstGeom prst="chevron">
            <a:avLst>
              <a:gd fmla="val 32358" name="adj"/>
            </a:avLst>
          </a:prstGeom>
          <a:solidFill>
            <a:schemeClr val="dk1"/>
          </a:solidFill>
          <a:ln>
            <a:noFill/>
          </a:ln>
        </p:spPr>
        <p:txBody>
          <a:bodyPr anchorCtr="0" anchor="ctr" bIns="88900" lIns="88900" rIns="88900" wrap="square" tIns="88900">
            <a:noAutofit/>
          </a:bodyPr>
          <a:lstStyle/>
          <a:p>
            <a:pPr indent="0" lvl="0" marL="171450" marR="0" rtl="0" algn="l">
              <a:spcBef>
                <a:spcPts val="0"/>
              </a:spcBef>
              <a:buNone/>
            </a:pPr>
            <a:r>
              <a:rPr lang="en-US" sz="1400">
                <a:solidFill>
                  <a:schemeClr val="lt1"/>
                </a:solidFill>
                <a:latin typeface="Verdana"/>
                <a:ea typeface="Verdana"/>
                <a:cs typeface="Verdana"/>
                <a:sym typeface="Verdana"/>
              </a:rPr>
              <a:t>Dump DataFrame to CSV</a:t>
            </a:r>
          </a:p>
        </p:txBody>
      </p:sp>
      <p:pic>
        <p:nvPicPr>
          <p:cNvPr id="367" name="Shape 367"/>
          <p:cNvPicPr preferRelativeResize="0"/>
          <p:nvPr/>
        </p:nvPicPr>
        <p:blipFill rotWithShape="1">
          <a:blip r:embed="rId3">
            <a:alphaModFix/>
          </a:blip>
          <a:srcRect b="0" l="0" r="0" t="0"/>
          <a:stretch/>
        </p:blipFill>
        <p:spPr>
          <a:xfrm>
            <a:off x="655778" y="2947742"/>
            <a:ext cx="4000500" cy="3686175"/>
          </a:xfrm>
          <a:prstGeom prst="rect">
            <a:avLst/>
          </a:prstGeom>
          <a:noFill/>
          <a:ln>
            <a:noFill/>
          </a:ln>
          <a:effectLst>
            <a:outerShdw blurRad="50800" rotWithShape="0" algn="tl" dir="2700000" dist="38100">
              <a:srgbClr val="000000">
                <a:alpha val="40000"/>
              </a:srgbClr>
            </a:outerShdw>
          </a:effectLst>
        </p:spPr>
      </p:pic>
      <p:pic>
        <p:nvPicPr>
          <p:cNvPr id="368" name="Shape 368"/>
          <p:cNvPicPr preferRelativeResize="0"/>
          <p:nvPr/>
        </p:nvPicPr>
        <p:blipFill rotWithShape="1">
          <a:blip r:embed="rId4">
            <a:alphaModFix/>
          </a:blip>
          <a:srcRect b="0" l="0" r="0" t="0"/>
          <a:stretch/>
        </p:blipFill>
        <p:spPr>
          <a:xfrm>
            <a:off x="5380074" y="3087154"/>
            <a:ext cx="6126055" cy="3449882"/>
          </a:xfrm>
          <a:prstGeom prst="rect">
            <a:avLst/>
          </a:prstGeom>
          <a:noFill/>
          <a:ln>
            <a:noFill/>
          </a:ln>
        </p:spPr>
      </p:pic>
      <p:cxnSp>
        <p:nvCxnSpPr>
          <p:cNvPr id="369" name="Shape 369"/>
          <p:cNvCxnSpPr>
            <a:stCxn id="367" idx="3"/>
          </p:cNvCxnSpPr>
          <p:nvPr/>
        </p:nvCxnSpPr>
        <p:spPr>
          <a:xfrm>
            <a:off x="4656278" y="4790829"/>
            <a:ext cx="723900" cy="0"/>
          </a:xfrm>
          <a:prstGeom prst="straightConnector1">
            <a:avLst/>
          </a:prstGeom>
          <a:noFill/>
          <a:ln cap="flat" cmpd="sng" w="38100">
            <a:solidFill>
              <a:srgbClr val="0070C0"/>
            </a:solidFill>
            <a:prstDash val="solid"/>
            <a:round/>
            <a:headEnd len="med" w="med" type="none"/>
            <a:tailEnd len="lg" w="lg" type="triangle"/>
          </a:ln>
        </p:spPr>
      </p:cxnSp>
      <p:sp>
        <p:nvSpPr>
          <p:cNvPr id="370" name="Shape 370"/>
          <p:cNvSpPr/>
          <p:nvPr/>
        </p:nvSpPr>
        <p:spPr>
          <a:xfrm>
            <a:off x="530031" y="2032380"/>
            <a:ext cx="492310" cy="492310"/>
          </a:xfrm>
          <a:prstGeom prst="ellipse">
            <a:avLst/>
          </a:prstGeom>
          <a:solidFill>
            <a:schemeClr val="lt1"/>
          </a:solidFill>
          <a:ln cap="flat" cmpd="sng" w="28575">
            <a:solidFill>
              <a:schemeClr val="accent3"/>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01</a:t>
            </a:r>
          </a:p>
        </p:txBody>
      </p:sp>
      <p:sp>
        <p:nvSpPr>
          <p:cNvPr id="371" name="Shape 371"/>
          <p:cNvSpPr/>
          <p:nvPr/>
        </p:nvSpPr>
        <p:spPr>
          <a:xfrm>
            <a:off x="2837485" y="2032380"/>
            <a:ext cx="492310" cy="492310"/>
          </a:xfrm>
          <a:prstGeom prst="ellipse">
            <a:avLst/>
          </a:prstGeom>
          <a:solidFill>
            <a:schemeClr val="lt1"/>
          </a:solidFill>
          <a:ln cap="flat" cmpd="sng" w="28575">
            <a:solidFill>
              <a:srgbClr val="2292D2"/>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02</a:t>
            </a:r>
          </a:p>
        </p:txBody>
      </p:sp>
      <p:sp>
        <p:nvSpPr>
          <p:cNvPr id="372" name="Shape 372"/>
          <p:cNvSpPr/>
          <p:nvPr/>
        </p:nvSpPr>
        <p:spPr>
          <a:xfrm>
            <a:off x="4969726" y="2032380"/>
            <a:ext cx="492310" cy="492310"/>
          </a:xfrm>
          <a:prstGeom prst="ellipse">
            <a:avLst/>
          </a:prstGeom>
          <a:solidFill>
            <a:schemeClr val="lt1"/>
          </a:solidFill>
          <a:ln cap="flat" cmpd="sng" w="28575">
            <a:solidFill>
              <a:srgbClr val="0070C0"/>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03</a:t>
            </a:r>
          </a:p>
        </p:txBody>
      </p:sp>
      <p:sp>
        <p:nvSpPr>
          <p:cNvPr id="373" name="Shape 373"/>
          <p:cNvSpPr/>
          <p:nvPr/>
        </p:nvSpPr>
        <p:spPr>
          <a:xfrm>
            <a:off x="7087679" y="2032380"/>
            <a:ext cx="492310" cy="492310"/>
          </a:xfrm>
          <a:prstGeom prst="ellipse">
            <a:avLst/>
          </a:prstGeom>
          <a:solidFill>
            <a:schemeClr val="lt1"/>
          </a:solidFill>
          <a:ln cap="flat" cmpd="sng" w="28575">
            <a:solidFill>
              <a:srgbClr val="595959"/>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04</a:t>
            </a:r>
          </a:p>
        </p:txBody>
      </p:sp>
      <p:sp>
        <p:nvSpPr>
          <p:cNvPr id="374" name="Shape 374"/>
          <p:cNvSpPr/>
          <p:nvPr/>
        </p:nvSpPr>
        <p:spPr>
          <a:xfrm>
            <a:off x="9272474" y="2032380"/>
            <a:ext cx="492310" cy="492310"/>
          </a:xfrm>
          <a:prstGeom prst="ellipse">
            <a:avLst/>
          </a:prstGeom>
          <a:solidFill>
            <a:schemeClr val="lt1"/>
          </a:solidFill>
          <a:ln cap="flat" cmpd="sng" w="28575">
            <a:solidFill>
              <a:schemeClr val="dk1"/>
            </a:solidFill>
            <a:prstDash val="solid"/>
            <a:miter lim="800000"/>
            <a:headEnd len="med" w="med" type="none"/>
            <a:tailEnd len="med" w="med" type="none"/>
          </a:ln>
        </p:spPr>
        <p:txBody>
          <a:bodyPr anchorCtr="0" anchor="ctr" bIns="88900" lIns="0" rIns="0" wrap="square" tIns="88900">
            <a:noAutofit/>
          </a:bodyPr>
          <a:lstStyle/>
          <a:p>
            <a:pPr indent="-114300" lvl="0" marL="0" marR="0" rtl="0" algn="ctr">
              <a:lnSpc>
                <a:spcPct val="106000"/>
              </a:lnSpc>
              <a:spcBef>
                <a:spcPts val="0"/>
              </a:spcBef>
              <a:buClr>
                <a:schemeClr val="dk1"/>
              </a:buClr>
              <a:buSzPts val="1800"/>
              <a:buFont typeface="Noto Sans Symbols"/>
              <a:buNone/>
            </a:pPr>
            <a:r>
              <a:rPr b="1" lang="en-US" sz="1800">
                <a:solidFill>
                  <a:schemeClr val="dk1"/>
                </a:solidFill>
                <a:latin typeface="Verdana"/>
                <a:ea typeface="Verdana"/>
                <a:cs typeface="Verdana"/>
                <a:sym typeface="Verdana"/>
              </a:rPr>
              <a:t>05</a:t>
            </a:r>
          </a:p>
        </p:txBody>
      </p:sp>
    </p:spTree>
  </p:cSld>
  <p:clrMapOvr>
    <a:masterClrMapping/>
  </p:clrMapOvr>
  <p:transition>
    <p:fade thruBlk="1"/>
  </p:transition>
</p:sld>
</file>

<file path=ppt/theme/theme1.xml><?xml version="1.0" encoding="utf-8"?>
<a:theme xmlns:a="http://schemas.openxmlformats.org/drawingml/2006/main" xmlns:r="http://schemas.openxmlformats.org/officeDocument/2006/relationships" name="Deloitte_US_Onscreen">
  <a:themeElements>
    <a:clrScheme name="Deloitte colors">
      <a:dk1>
        <a:srgbClr val="000000"/>
      </a:dk1>
      <a:lt1>
        <a:srgbClr val="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